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96" r:id="rId2"/>
    <p:sldId id="284" r:id="rId3"/>
    <p:sldId id="297" r:id="rId4"/>
    <p:sldId id="298" r:id="rId5"/>
    <p:sldId id="300" r:id="rId6"/>
    <p:sldId id="299" r:id="rId7"/>
    <p:sldId id="301" r:id="rId8"/>
    <p:sldId id="271" r:id="rId9"/>
    <p:sldId id="302" r:id="rId10"/>
    <p:sldId id="2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07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7440" autoAdjust="0"/>
  </p:normalViewPr>
  <p:slideViewPr>
    <p:cSldViewPr snapToGrid="0">
      <p:cViewPr varScale="1">
        <p:scale>
          <a:sx n="66" d="100"/>
          <a:sy n="66" d="100"/>
        </p:scale>
        <p:origin x="384"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0" d="100"/>
          <a:sy n="120" d="100"/>
        </p:scale>
        <p:origin x="496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B96F4-C1DB-43FC-8F10-0369AFF79D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7051137-559D-43C4-861B-231117C73F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8471B1-A6CC-4EC8-9611-404724126646}" type="datetimeFigureOut">
              <a:rPr lang="en-GB" smtClean="0"/>
              <a:t>12/07/2021</a:t>
            </a:fld>
            <a:endParaRPr lang="en-GB"/>
          </a:p>
        </p:txBody>
      </p:sp>
      <p:sp>
        <p:nvSpPr>
          <p:cNvPr id="4" name="Footer Placeholder 3">
            <a:extLst>
              <a:ext uri="{FF2B5EF4-FFF2-40B4-BE49-F238E27FC236}">
                <a16:creationId xmlns:a16="http://schemas.microsoft.com/office/drawing/2014/main" id="{564ABA0C-B6CC-4C20-8D3D-F3DCBE63E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061DF08-1D63-487E-92BC-326AC61769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A89373-0A95-4650-912E-1F6AB244FCEE}" type="slidenum">
              <a:rPr lang="en-GB" smtClean="0"/>
              <a:t>‹#›</a:t>
            </a:fld>
            <a:endParaRPr lang="en-GB"/>
          </a:p>
        </p:txBody>
      </p:sp>
    </p:spTree>
    <p:extLst>
      <p:ext uri="{BB962C8B-B14F-4D97-AF65-F5344CB8AC3E}">
        <p14:creationId xmlns:p14="http://schemas.microsoft.com/office/powerpoint/2010/main" val="3544521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57FEF-952F-44F5-9558-E1229955F041}" type="datetimeFigureOut">
              <a:rPr lang="en-GB" smtClean="0"/>
              <a:t>12/07/2021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98084-1F23-4014-B783-48484A9ED826}" type="slidenum">
              <a:rPr lang="en-GB" smtClean="0"/>
              <a:t>‹#›</a:t>
            </a:fld>
            <a:endParaRPr lang="en-GB"/>
          </a:p>
        </p:txBody>
      </p:sp>
    </p:spTree>
    <p:extLst>
      <p:ext uri="{BB962C8B-B14F-4D97-AF65-F5344CB8AC3E}">
        <p14:creationId xmlns:p14="http://schemas.microsoft.com/office/powerpoint/2010/main" val="373616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BC825BA6-B3A5-4B60-B5D8-60ADB7DDAD5B}"/>
              </a:ext>
            </a:extLst>
          </p:cNvPr>
          <p:cNvSpPr>
            <a:spLocks noGrp="1"/>
          </p:cNvSpPr>
          <p:nvPr>
            <p:ph type="body" sz="quarter" idx="20" hasCustomPrompt="1"/>
          </p:nvPr>
        </p:nvSpPr>
        <p:spPr>
          <a:xfrm>
            <a:off x="1" y="-1"/>
            <a:ext cx="7578810" cy="3428997"/>
          </a:xfrm>
          <a:solidFill>
            <a:schemeClr val="tx2">
              <a:alpha val="60000"/>
            </a:schemeClr>
          </a:solidFill>
        </p:spPr>
        <p:txBody>
          <a:bodyPr/>
          <a:lstStyle>
            <a:lvl1pPr>
              <a:defRPr/>
            </a:lvl1pPr>
          </a:lstStyle>
          <a:p>
            <a:pPr lvl="0"/>
            <a:r>
              <a:rPr lang="en-US" dirty="0"/>
              <a:t> </a:t>
            </a:r>
            <a:endParaRPr lang="en-GB" dirty="0"/>
          </a:p>
        </p:txBody>
      </p:sp>
      <p:sp>
        <p:nvSpPr>
          <p:cNvPr id="18" name="Text Placeholder 17">
            <a:extLst>
              <a:ext uri="{FF2B5EF4-FFF2-40B4-BE49-F238E27FC236}">
                <a16:creationId xmlns:a16="http://schemas.microsoft.com/office/drawing/2014/main" id="{F998B331-3E31-4D09-A95F-E518EDEFF320}"/>
              </a:ext>
            </a:extLst>
          </p:cNvPr>
          <p:cNvSpPr>
            <a:spLocks noGrp="1"/>
          </p:cNvSpPr>
          <p:nvPr>
            <p:ph type="body" sz="quarter" idx="17" hasCustomPrompt="1"/>
          </p:nvPr>
        </p:nvSpPr>
        <p:spPr>
          <a:xfrm>
            <a:off x="7578811" y="2"/>
            <a:ext cx="4613189" cy="3428998"/>
          </a:xfrm>
          <a:gradFill flip="none" rotWithShape="1">
            <a:gsLst>
              <a:gs pos="100000">
                <a:srgbClr val="D22734"/>
              </a:gs>
              <a:gs pos="0">
                <a:srgbClr val="870A20"/>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lvl1pPr>
              <a:defRPr lang="en-GB" dirty="0">
                <a:solidFill>
                  <a:schemeClr val="lt1"/>
                </a:solidFill>
              </a:defRPr>
            </a:lvl1pPr>
          </a:lstStyle>
          <a:p>
            <a:pPr lvl="0" algn="ctr" fontAlgn="auto">
              <a:lnSpc>
                <a:spcPct val="95000"/>
              </a:lnSpc>
              <a:spcBef>
                <a:spcPts val="400"/>
              </a:spcBef>
              <a:spcAft>
                <a:spcPts val="0"/>
              </a:spcAft>
            </a:pPr>
            <a:r>
              <a:rPr lang="en-GB" dirty="0"/>
              <a:t> </a:t>
            </a:r>
          </a:p>
        </p:txBody>
      </p:sp>
      <p:sp>
        <p:nvSpPr>
          <p:cNvPr id="12" name="Picture Placeholder 11">
            <a:extLst>
              <a:ext uri="{FF2B5EF4-FFF2-40B4-BE49-F238E27FC236}">
                <a16:creationId xmlns:a16="http://schemas.microsoft.com/office/drawing/2014/main" id="{B5E17948-A30E-4988-927E-468236A1B26C}"/>
              </a:ext>
            </a:extLst>
          </p:cNvPr>
          <p:cNvSpPr>
            <a:spLocks noGrp="1"/>
          </p:cNvSpPr>
          <p:nvPr>
            <p:ph type="pic" sz="quarter" idx="14" hasCustomPrompt="1"/>
          </p:nvPr>
        </p:nvSpPr>
        <p:spPr>
          <a:xfrm>
            <a:off x="0" y="0"/>
            <a:ext cx="12192000" cy="6858000"/>
          </a:xfrm>
        </p:spPr>
        <p:txBody>
          <a:bodyPr/>
          <a:lstStyle>
            <a:lvl1pPr algn="ctr">
              <a:defRPr sz="12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t>Click icon to insert an image</a:t>
            </a:r>
            <a:br>
              <a:rPr lang="en-GB" dirty="0"/>
            </a:br>
            <a:r>
              <a:rPr lang="en-GB" dirty="0"/>
              <a:t>Then right click &gt; send to back</a:t>
            </a:r>
            <a:br>
              <a:rPr lang="en-GB" dirty="0"/>
            </a:br>
            <a:br>
              <a:rPr lang="en-GB" dirty="0"/>
            </a:br>
            <a:r>
              <a:rPr lang="en-GB" dirty="0"/>
              <a:t>Refer to the brand book for guidance on</a:t>
            </a:r>
            <a:br>
              <a:rPr lang="en-GB" dirty="0"/>
            </a:br>
            <a:r>
              <a:rPr lang="en-GB" dirty="0"/>
              <a:t>choosing imagery for your presentation</a:t>
            </a:r>
            <a:br>
              <a:rPr lang="en-GB" dirty="0"/>
            </a:br>
            <a:endParaRPr lang="en-GB" sz="1050" b="1" dirty="0">
              <a:solidFill>
                <a:schemeClr val="bg2"/>
              </a:solidFill>
              <a:latin typeface="+mj-lt"/>
            </a:endParaRPr>
          </a:p>
        </p:txBody>
      </p:sp>
      <p:sp>
        <p:nvSpPr>
          <p:cNvPr id="2" name="Title 1">
            <a:extLst>
              <a:ext uri="{FF2B5EF4-FFF2-40B4-BE49-F238E27FC236}">
                <a16:creationId xmlns:a16="http://schemas.microsoft.com/office/drawing/2014/main" id="{8FF581E0-C79D-4146-827E-32B640867A2F}"/>
              </a:ext>
            </a:extLst>
          </p:cNvPr>
          <p:cNvSpPr>
            <a:spLocks noGrp="1"/>
          </p:cNvSpPr>
          <p:nvPr>
            <p:ph type="title" hasCustomPrompt="1"/>
          </p:nvPr>
        </p:nvSpPr>
        <p:spPr>
          <a:xfrm>
            <a:off x="7776520" y="1392871"/>
            <a:ext cx="3970638" cy="435039"/>
          </a:xfrm>
        </p:spPr>
        <p:txBody>
          <a:bodyPr anchor="b"/>
          <a:lstStyle>
            <a:lvl1pPr>
              <a:defRPr sz="2200" cap="all" baseline="0"/>
            </a:lvl1pPr>
          </a:lstStyle>
          <a:p>
            <a:r>
              <a:rPr lang="en-US" dirty="0"/>
              <a:t>Enter title here</a:t>
            </a:r>
            <a:endParaRPr lang="en-GB" dirty="0"/>
          </a:p>
        </p:txBody>
      </p:sp>
      <p:sp>
        <p:nvSpPr>
          <p:cNvPr id="10" name="Text Placeholder 9">
            <a:extLst>
              <a:ext uri="{FF2B5EF4-FFF2-40B4-BE49-F238E27FC236}">
                <a16:creationId xmlns:a16="http://schemas.microsoft.com/office/drawing/2014/main" id="{BBAA7741-F117-4EC8-AEEC-407A290506CC}"/>
              </a:ext>
            </a:extLst>
          </p:cNvPr>
          <p:cNvSpPr>
            <a:spLocks noGrp="1"/>
          </p:cNvSpPr>
          <p:nvPr>
            <p:ph type="body" sz="quarter" idx="13" hasCustomPrompt="1"/>
          </p:nvPr>
        </p:nvSpPr>
        <p:spPr>
          <a:xfrm>
            <a:off x="7776520" y="2036729"/>
            <a:ext cx="3970638" cy="740794"/>
          </a:xfrm>
        </p:spPr>
        <p:txBody>
          <a:bodyPr/>
          <a:lstStyle>
            <a:lvl1pPr>
              <a:defRPr sz="1400">
                <a:latin typeface="Calibri Light" panose="020F0302020204030204" pitchFamily="34" charset="0"/>
                <a:cs typeface="Calibri Light" panose="020F0302020204030204" pitchFamily="34" charset="0"/>
              </a:defRPr>
            </a:lvl1pPr>
          </a:lstStyle>
          <a:p>
            <a:pPr lvl="0"/>
            <a:r>
              <a:rPr lang="en-US" dirty="0"/>
              <a:t>Supplementary information goes here, </a:t>
            </a:r>
            <a:r>
              <a:rPr lang="en-US" dirty="0" err="1"/>
              <a:t>eg</a:t>
            </a:r>
            <a:r>
              <a:rPr lang="en-US" dirty="0"/>
              <a:t>; Author</a:t>
            </a:r>
            <a:br>
              <a:rPr lang="en-US" dirty="0"/>
            </a:br>
            <a:r>
              <a:rPr lang="en-US" dirty="0"/>
              <a:t>Date | Version</a:t>
            </a:r>
          </a:p>
        </p:txBody>
      </p:sp>
      <p:sp>
        <p:nvSpPr>
          <p:cNvPr id="29" name="Text Placeholder 8">
            <a:extLst>
              <a:ext uri="{FF2B5EF4-FFF2-40B4-BE49-F238E27FC236}">
                <a16:creationId xmlns:a16="http://schemas.microsoft.com/office/drawing/2014/main" id="{7B027949-1140-437F-8B4F-E2688FD29BFD}"/>
              </a:ext>
            </a:extLst>
          </p:cNvPr>
          <p:cNvSpPr>
            <a:spLocks noGrp="1"/>
          </p:cNvSpPr>
          <p:nvPr>
            <p:ph type="body" sz="quarter" idx="21" hasCustomPrompt="1"/>
          </p:nvPr>
        </p:nvSpPr>
        <p:spPr>
          <a:xfrm>
            <a:off x="7578811" y="3428996"/>
            <a:ext cx="4613189" cy="3428998"/>
          </a:xfrm>
          <a:solidFill>
            <a:schemeClr val="tx2">
              <a:alpha val="40000"/>
            </a:schemeClr>
          </a:solidFill>
        </p:spPr>
        <p:txBody>
          <a:bodyPr/>
          <a:lstStyle>
            <a:lvl1pPr>
              <a:defRPr/>
            </a:lvl1pPr>
          </a:lstStyle>
          <a:p>
            <a:pPr lvl="0"/>
            <a:r>
              <a:rPr lang="en-US" dirty="0"/>
              <a:t> </a:t>
            </a:r>
            <a:endParaRPr lang="en-GB" dirty="0"/>
          </a:p>
        </p:txBody>
      </p:sp>
      <p:sp>
        <p:nvSpPr>
          <p:cNvPr id="27" name="Text Placeholder 26">
            <a:extLst>
              <a:ext uri="{FF2B5EF4-FFF2-40B4-BE49-F238E27FC236}">
                <a16:creationId xmlns:a16="http://schemas.microsoft.com/office/drawing/2014/main" id="{FBAD62BE-3212-4A8D-8328-25BEBAFED7C9}"/>
              </a:ext>
            </a:extLst>
          </p:cNvPr>
          <p:cNvSpPr>
            <a:spLocks noGrp="1"/>
          </p:cNvSpPr>
          <p:nvPr>
            <p:ph type="body" sz="quarter" idx="19" hasCustomPrompt="1"/>
          </p:nvPr>
        </p:nvSpPr>
        <p:spPr>
          <a:xfrm>
            <a:off x="7578811" y="3429000"/>
            <a:ext cx="1894703" cy="492527"/>
          </a:xfrm>
          <a:blipFill>
            <a:blip r:embed="rId2"/>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1409663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CC08-1BC7-48D8-AB20-893D2E81197B}"/>
              </a:ext>
            </a:extLst>
          </p:cNvPr>
          <p:cNvSpPr>
            <a:spLocks noGrp="1"/>
          </p:cNvSpPr>
          <p:nvPr>
            <p:ph type="title" hasCustomPrompt="1"/>
          </p:nvPr>
        </p:nvSpPr>
        <p:spPr/>
        <p:txBody>
          <a:bodyPr/>
          <a:lstStyle>
            <a:lvl1pPr>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4BE8422D-B5AC-4120-9244-E75F26387611}"/>
              </a:ext>
            </a:extLst>
          </p:cNvPr>
          <p:cNvSpPr>
            <a:spLocks noGrp="1"/>
          </p:cNvSpPr>
          <p:nvPr>
            <p:ph type="dt" sz="half" idx="10"/>
          </p:nvPr>
        </p:nvSpPr>
        <p:spPr/>
        <p:txBody>
          <a:bodyPr/>
          <a:lstStyle/>
          <a:p>
            <a:fld id="{C5381F69-796D-4436-A598-CFA6638B9F6A}" type="datetime1">
              <a:rPr lang="en-GB" smtClean="0"/>
              <a:t>12/07/2021</a:t>
            </a:fld>
            <a:endParaRPr lang="en-GB" dirty="0"/>
          </a:p>
        </p:txBody>
      </p:sp>
      <p:sp>
        <p:nvSpPr>
          <p:cNvPr id="4" name="Footer Placeholder 3">
            <a:extLst>
              <a:ext uri="{FF2B5EF4-FFF2-40B4-BE49-F238E27FC236}">
                <a16:creationId xmlns:a16="http://schemas.microsoft.com/office/drawing/2014/main" id="{8A0CD122-B582-42B5-8B24-FED7E8A7AF5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BF2DB3B-7044-4C08-90A9-6B059D5BC5E3}"/>
              </a:ext>
            </a:extLst>
          </p:cNvPr>
          <p:cNvSpPr>
            <a:spLocks noGrp="1"/>
          </p:cNvSpPr>
          <p:nvPr>
            <p:ph type="sldNum" sz="quarter" idx="12"/>
          </p:nvPr>
        </p:nvSpPr>
        <p:spPr/>
        <p:txBody>
          <a:bodyPr/>
          <a:lstStyle/>
          <a:p>
            <a:fld id="{A9A89980-3EE8-4686-8740-DD02678D93F4}" type="slidenum">
              <a:rPr lang="en-GB" smtClean="0"/>
              <a:pPr/>
              <a:t>‹#›</a:t>
            </a:fld>
            <a:endParaRPr lang="en-GB" dirty="0"/>
          </a:p>
        </p:txBody>
      </p:sp>
      <p:cxnSp>
        <p:nvCxnSpPr>
          <p:cNvPr id="6" name="Straight Connector 5">
            <a:extLst>
              <a:ext uri="{FF2B5EF4-FFF2-40B4-BE49-F238E27FC236}">
                <a16:creationId xmlns:a16="http://schemas.microsoft.com/office/drawing/2014/main" id="{3937B761-8838-4539-862C-533B07F99150}"/>
              </a:ext>
            </a:extLst>
          </p:cNvPr>
          <p:cNvCxnSpPr>
            <a:cxnSpLocks/>
          </p:cNvCxnSpPr>
          <p:nvPr userDrawn="1"/>
        </p:nvCxnSpPr>
        <p:spPr>
          <a:xfrm>
            <a:off x="616584" y="899308"/>
            <a:ext cx="6750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C60C454C-5D69-45D7-9B6D-7C79A709326D}"/>
              </a:ext>
            </a:extLst>
          </p:cNvPr>
          <p:cNvSpPr>
            <a:spLocks noGrp="1" noChangeAspect="1"/>
          </p:cNvSpPr>
          <p:nvPr>
            <p:ph sz="quarter" idx="17" hasCustomPrompt="1"/>
          </p:nvPr>
        </p:nvSpPr>
        <p:spPr>
          <a:xfrm>
            <a:off x="508695" y="1305430"/>
            <a:ext cx="11149905" cy="5006470"/>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6670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CC08-1BC7-48D8-AB20-893D2E81197B}"/>
              </a:ext>
            </a:extLst>
          </p:cNvPr>
          <p:cNvSpPr>
            <a:spLocks noGrp="1"/>
          </p:cNvSpPr>
          <p:nvPr>
            <p:ph type="title" hasCustomPrompt="1"/>
          </p:nvPr>
        </p:nvSpPr>
        <p:spPr/>
        <p:txBody>
          <a:bodyPr/>
          <a:lstStyle>
            <a:lvl1pPr>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4BE8422D-B5AC-4120-9244-E75F26387611}"/>
              </a:ext>
            </a:extLst>
          </p:cNvPr>
          <p:cNvSpPr>
            <a:spLocks noGrp="1"/>
          </p:cNvSpPr>
          <p:nvPr>
            <p:ph type="dt" sz="half" idx="10"/>
          </p:nvPr>
        </p:nvSpPr>
        <p:spPr/>
        <p:txBody>
          <a:bodyPr/>
          <a:lstStyle/>
          <a:p>
            <a:fld id="{6769E6FC-3762-4BB3-816C-2153FB4ED980}" type="datetime1">
              <a:rPr lang="en-GB" smtClean="0"/>
              <a:t>12/07/2021</a:t>
            </a:fld>
            <a:endParaRPr lang="en-GB" dirty="0"/>
          </a:p>
        </p:txBody>
      </p:sp>
      <p:sp>
        <p:nvSpPr>
          <p:cNvPr id="4" name="Footer Placeholder 3">
            <a:extLst>
              <a:ext uri="{FF2B5EF4-FFF2-40B4-BE49-F238E27FC236}">
                <a16:creationId xmlns:a16="http://schemas.microsoft.com/office/drawing/2014/main" id="{8A0CD122-B582-42B5-8B24-FED7E8A7AF5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BF2DB3B-7044-4C08-90A9-6B059D5BC5E3}"/>
              </a:ext>
            </a:extLst>
          </p:cNvPr>
          <p:cNvSpPr>
            <a:spLocks noGrp="1"/>
          </p:cNvSpPr>
          <p:nvPr>
            <p:ph type="sldNum" sz="quarter" idx="12"/>
          </p:nvPr>
        </p:nvSpPr>
        <p:spPr/>
        <p:txBody>
          <a:bodyPr/>
          <a:lstStyle/>
          <a:p>
            <a:fld id="{A9A89980-3EE8-4686-8740-DD02678D93F4}" type="slidenum">
              <a:rPr lang="en-GB" smtClean="0"/>
              <a:pPr/>
              <a:t>‹#›</a:t>
            </a:fld>
            <a:endParaRPr lang="en-GB" dirty="0"/>
          </a:p>
        </p:txBody>
      </p:sp>
      <p:sp>
        <p:nvSpPr>
          <p:cNvPr id="8" name="Content Placeholder 7">
            <a:extLst>
              <a:ext uri="{FF2B5EF4-FFF2-40B4-BE49-F238E27FC236}">
                <a16:creationId xmlns:a16="http://schemas.microsoft.com/office/drawing/2014/main" id="{EE8EB42A-0A79-47D5-83FD-AC0F018A0CFE}"/>
              </a:ext>
            </a:extLst>
          </p:cNvPr>
          <p:cNvSpPr>
            <a:spLocks noGrp="1" noChangeAspect="1"/>
          </p:cNvSpPr>
          <p:nvPr>
            <p:ph sz="quarter" idx="17" hasCustomPrompt="1"/>
          </p:nvPr>
        </p:nvSpPr>
        <p:spPr>
          <a:xfrm>
            <a:off x="508695" y="1737913"/>
            <a:ext cx="11149905" cy="457398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2">
            <a:extLst>
              <a:ext uri="{FF2B5EF4-FFF2-40B4-BE49-F238E27FC236}">
                <a16:creationId xmlns:a16="http://schemas.microsoft.com/office/drawing/2014/main" id="{E1F78147-8311-4499-B134-F01B0E964A54}"/>
              </a:ext>
            </a:extLst>
          </p:cNvPr>
          <p:cNvSpPr>
            <a:spLocks noGrp="1"/>
          </p:cNvSpPr>
          <p:nvPr>
            <p:ph type="body" sz="quarter" idx="14" hasCustomPrompt="1"/>
          </p:nvPr>
        </p:nvSpPr>
        <p:spPr>
          <a:xfrm>
            <a:off x="508694" y="1302875"/>
            <a:ext cx="11173969" cy="435039"/>
          </a:xfrm>
        </p:spPr>
        <p:txBody>
          <a:bodyPr/>
          <a:lstStyle>
            <a:lvl1pPr>
              <a:defRPr sz="1800" b="1">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a:t>Enter subtitle here</a:t>
            </a:r>
            <a:endParaRPr lang="en-GB" dirty="0"/>
          </a:p>
        </p:txBody>
      </p:sp>
      <p:cxnSp>
        <p:nvCxnSpPr>
          <p:cNvPr id="12" name="Straight Connector 11">
            <a:extLst>
              <a:ext uri="{FF2B5EF4-FFF2-40B4-BE49-F238E27FC236}">
                <a16:creationId xmlns:a16="http://schemas.microsoft.com/office/drawing/2014/main" id="{060EA46B-B872-44CE-9540-697A319BF7DF}"/>
              </a:ext>
            </a:extLst>
          </p:cNvPr>
          <p:cNvCxnSpPr>
            <a:cxnSpLocks/>
          </p:cNvCxnSpPr>
          <p:nvPr userDrawn="1"/>
        </p:nvCxnSpPr>
        <p:spPr>
          <a:xfrm>
            <a:off x="616584" y="899308"/>
            <a:ext cx="6750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026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Right Imag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CC08-1BC7-48D8-AB20-893D2E81197B}"/>
              </a:ext>
            </a:extLst>
          </p:cNvPr>
          <p:cNvSpPr>
            <a:spLocks noGrp="1"/>
          </p:cNvSpPr>
          <p:nvPr>
            <p:ph type="title" hasCustomPrompt="1"/>
          </p:nvPr>
        </p:nvSpPr>
        <p:spPr/>
        <p:txBody>
          <a:bodyPr/>
          <a:lstStyle>
            <a:lvl1pPr>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4BE8422D-B5AC-4120-9244-E75F26387611}"/>
              </a:ext>
            </a:extLst>
          </p:cNvPr>
          <p:cNvSpPr>
            <a:spLocks noGrp="1"/>
          </p:cNvSpPr>
          <p:nvPr>
            <p:ph type="dt" sz="half" idx="10"/>
          </p:nvPr>
        </p:nvSpPr>
        <p:spPr/>
        <p:txBody>
          <a:bodyPr/>
          <a:lstStyle/>
          <a:p>
            <a:fld id="{E995AF44-FBC0-4389-8ECF-D2E4FCE7F895}" type="datetime1">
              <a:rPr lang="en-GB" smtClean="0"/>
              <a:t>12/07/2021</a:t>
            </a:fld>
            <a:endParaRPr lang="en-GB" dirty="0"/>
          </a:p>
        </p:txBody>
      </p:sp>
      <p:sp>
        <p:nvSpPr>
          <p:cNvPr id="4" name="Footer Placeholder 3">
            <a:extLst>
              <a:ext uri="{FF2B5EF4-FFF2-40B4-BE49-F238E27FC236}">
                <a16:creationId xmlns:a16="http://schemas.microsoft.com/office/drawing/2014/main" id="{8A0CD122-B582-42B5-8B24-FED7E8A7AF5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BF2DB3B-7044-4C08-90A9-6B059D5BC5E3}"/>
              </a:ext>
            </a:extLst>
          </p:cNvPr>
          <p:cNvSpPr>
            <a:spLocks noGrp="1"/>
          </p:cNvSpPr>
          <p:nvPr>
            <p:ph type="sldNum" sz="quarter" idx="12"/>
          </p:nvPr>
        </p:nvSpPr>
        <p:spPr/>
        <p:txBody>
          <a:bodyPr/>
          <a:lstStyle/>
          <a:p>
            <a:fld id="{A9A89980-3EE8-4686-8740-DD02678D93F4}" type="slidenum">
              <a:rPr lang="en-GB" smtClean="0"/>
              <a:pPr/>
              <a:t>‹#›</a:t>
            </a:fld>
            <a:endParaRPr lang="en-GB" dirty="0"/>
          </a:p>
        </p:txBody>
      </p:sp>
      <p:sp>
        <p:nvSpPr>
          <p:cNvPr id="10" name="Text Placeholder 12">
            <a:extLst>
              <a:ext uri="{FF2B5EF4-FFF2-40B4-BE49-F238E27FC236}">
                <a16:creationId xmlns:a16="http://schemas.microsoft.com/office/drawing/2014/main" id="{B79BE108-5238-4E11-A0CE-EE513BA0AC49}"/>
              </a:ext>
            </a:extLst>
          </p:cNvPr>
          <p:cNvSpPr>
            <a:spLocks noGrp="1"/>
          </p:cNvSpPr>
          <p:nvPr>
            <p:ph type="body" sz="quarter" idx="14" hasCustomPrompt="1"/>
          </p:nvPr>
        </p:nvSpPr>
        <p:spPr>
          <a:xfrm>
            <a:off x="484631" y="1290840"/>
            <a:ext cx="3619500" cy="678724"/>
          </a:xfrm>
        </p:spPr>
        <p:txBody>
          <a:bodyPr/>
          <a:lstStyle>
            <a:lvl1pPr>
              <a:defRPr sz="2200" b="1">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a:t>Enter subtitle here</a:t>
            </a:r>
            <a:endParaRPr lang="en-GB" dirty="0"/>
          </a:p>
        </p:txBody>
      </p:sp>
      <p:sp>
        <p:nvSpPr>
          <p:cNvPr id="11" name="Text Placeholder 14">
            <a:extLst>
              <a:ext uri="{FF2B5EF4-FFF2-40B4-BE49-F238E27FC236}">
                <a16:creationId xmlns:a16="http://schemas.microsoft.com/office/drawing/2014/main" id="{7661FF86-C111-48BC-BC37-90053D1AF6E7}"/>
              </a:ext>
            </a:extLst>
          </p:cNvPr>
          <p:cNvSpPr>
            <a:spLocks noGrp="1"/>
          </p:cNvSpPr>
          <p:nvPr>
            <p:ph type="body" sz="quarter" idx="15" hasCustomPrompt="1"/>
          </p:nvPr>
        </p:nvSpPr>
        <p:spPr>
          <a:xfrm>
            <a:off x="484631" y="2041592"/>
            <a:ext cx="3619500" cy="4270308"/>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Picture Placeholder 7">
            <a:extLst>
              <a:ext uri="{FF2B5EF4-FFF2-40B4-BE49-F238E27FC236}">
                <a16:creationId xmlns:a16="http://schemas.microsoft.com/office/drawing/2014/main" id="{BA4CD875-2A95-4179-9CFA-7D71A53E2429}"/>
              </a:ext>
            </a:extLst>
          </p:cNvPr>
          <p:cNvSpPr>
            <a:spLocks noGrp="1"/>
          </p:cNvSpPr>
          <p:nvPr>
            <p:ph type="pic" sz="quarter" idx="13" hasCustomPrompt="1"/>
          </p:nvPr>
        </p:nvSpPr>
        <p:spPr>
          <a:xfrm>
            <a:off x="4372709" y="1424940"/>
            <a:ext cx="7819292" cy="4886960"/>
          </a:xfrm>
          <a:solidFill>
            <a:srgbClr val="D5D7D9"/>
          </a:solidFill>
        </p:spPr>
        <p:txBody>
          <a:bodyPr/>
          <a:lstStyle>
            <a:lvl1pPr algn="ctr">
              <a:defRPr/>
            </a:lvl1pPr>
          </a:lstStyle>
          <a:p>
            <a:r>
              <a:rPr lang="en-GB" dirty="0"/>
              <a:t>Click icon to insert an image</a:t>
            </a:r>
          </a:p>
        </p:txBody>
      </p:sp>
      <p:cxnSp>
        <p:nvCxnSpPr>
          <p:cNvPr id="6" name="Straight Connector 5">
            <a:extLst>
              <a:ext uri="{FF2B5EF4-FFF2-40B4-BE49-F238E27FC236}">
                <a16:creationId xmlns:a16="http://schemas.microsoft.com/office/drawing/2014/main" id="{6EB26E47-43C0-4A9F-91DC-9491087AF9F8}"/>
              </a:ext>
            </a:extLst>
          </p:cNvPr>
          <p:cNvCxnSpPr>
            <a:cxnSpLocks/>
          </p:cNvCxnSpPr>
          <p:nvPr userDrawn="1"/>
        </p:nvCxnSpPr>
        <p:spPr>
          <a:xfrm>
            <a:off x="616584" y="899308"/>
            <a:ext cx="6750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28824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Left Imag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CC08-1BC7-48D8-AB20-893D2E81197B}"/>
              </a:ext>
            </a:extLst>
          </p:cNvPr>
          <p:cNvSpPr>
            <a:spLocks noGrp="1"/>
          </p:cNvSpPr>
          <p:nvPr>
            <p:ph type="title" hasCustomPrompt="1"/>
          </p:nvPr>
        </p:nvSpPr>
        <p:spPr/>
        <p:txBody>
          <a:bodyPr/>
          <a:lstStyle>
            <a:lvl1pPr>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4BE8422D-B5AC-4120-9244-E75F26387611}"/>
              </a:ext>
            </a:extLst>
          </p:cNvPr>
          <p:cNvSpPr>
            <a:spLocks noGrp="1"/>
          </p:cNvSpPr>
          <p:nvPr>
            <p:ph type="dt" sz="half" idx="10"/>
          </p:nvPr>
        </p:nvSpPr>
        <p:spPr/>
        <p:txBody>
          <a:bodyPr/>
          <a:lstStyle/>
          <a:p>
            <a:fld id="{D81364A5-50C9-4F23-B570-AFFF964AE74F}" type="datetime1">
              <a:rPr lang="en-GB" smtClean="0"/>
              <a:t>12/07/2021</a:t>
            </a:fld>
            <a:endParaRPr lang="en-GB" dirty="0"/>
          </a:p>
        </p:txBody>
      </p:sp>
      <p:sp>
        <p:nvSpPr>
          <p:cNvPr id="4" name="Footer Placeholder 3">
            <a:extLst>
              <a:ext uri="{FF2B5EF4-FFF2-40B4-BE49-F238E27FC236}">
                <a16:creationId xmlns:a16="http://schemas.microsoft.com/office/drawing/2014/main" id="{8A0CD122-B582-42B5-8B24-FED7E8A7AF5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BF2DB3B-7044-4C08-90A9-6B059D5BC5E3}"/>
              </a:ext>
            </a:extLst>
          </p:cNvPr>
          <p:cNvSpPr>
            <a:spLocks noGrp="1"/>
          </p:cNvSpPr>
          <p:nvPr>
            <p:ph type="sldNum" sz="quarter" idx="12"/>
          </p:nvPr>
        </p:nvSpPr>
        <p:spPr/>
        <p:txBody>
          <a:bodyPr/>
          <a:lstStyle/>
          <a:p>
            <a:fld id="{A9A89980-3EE8-4686-8740-DD02678D93F4}" type="slidenum">
              <a:rPr lang="en-GB" smtClean="0"/>
              <a:pPr/>
              <a:t>‹#›</a:t>
            </a:fld>
            <a:endParaRPr lang="en-GB" dirty="0"/>
          </a:p>
        </p:txBody>
      </p:sp>
      <p:sp>
        <p:nvSpPr>
          <p:cNvPr id="8" name="Picture Placeholder 7">
            <a:extLst>
              <a:ext uri="{FF2B5EF4-FFF2-40B4-BE49-F238E27FC236}">
                <a16:creationId xmlns:a16="http://schemas.microsoft.com/office/drawing/2014/main" id="{371533C2-F69A-44DE-9342-60B5CFC4B826}"/>
              </a:ext>
            </a:extLst>
          </p:cNvPr>
          <p:cNvSpPr>
            <a:spLocks noGrp="1"/>
          </p:cNvSpPr>
          <p:nvPr>
            <p:ph type="pic" sz="quarter" idx="13" hasCustomPrompt="1"/>
          </p:nvPr>
        </p:nvSpPr>
        <p:spPr>
          <a:xfrm>
            <a:off x="616584" y="1424940"/>
            <a:ext cx="7178675" cy="4886960"/>
          </a:xfrm>
          <a:solidFill>
            <a:srgbClr val="D5D7D9"/>
          </a:solidFill>
        </p:spPr>
        <p:txBody>
          <a:bodyPr/>
          <a:lstStyle>
            <a:lvl1pPr algn="ctr">
              <a:defRPr/>
            </a:lvl1pPr>
          </a:lstStyle>
          <a:p>
            <a:r>
              <a:rPr lang="en-GB" dirty="0"/>
              <a:t>Click icon to insert an image</a:t>
            </a:r>
          </a:p>
        </p:txBody>
      </p:sp>
      <p:sp>
        <p:nvSpPr>
          <p:cNvPr id="13" name="Text Placeholder 12">
            <a:extLst>
              <a:ext uri="{FF2B5EF4-FFF2-40B4-BE49-F238E27FC236}">
                <a16:creationId xmlns:a16="http://schemas.microsoft.com/office/drawing/2014/main" id="{E4587059-02C1-40B1-B18D-274F8A4B186B}"/>
              </a:ext>
            </a:extLst>
          </p:cNvPr>
          <p:cNvSpPr>
            <a:spLocks noGrp="1"/>
          </p:cNvSpPr>
          <p:nvPr>
            <p:ph type="body" sz="quarter" idx="14" hasCustomPrompt="1"/>
          </p:nvPr>
        </p:nvSpPr>
        <p:spPr>
          <a:xfrm>
            <a:off x="8039100" y="1290845"/>
            <a:ext cx="3619500" cy="678724"/>
          </a:xfrm>
        </p:spPr>
        <p:txBody>
          <a:bodyPr/>
          <a:lstStyle>
            <a:lvl1pPr>
              <a:defRPr sz="2200" b="1">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a:t>Enter subtitle here</a:t>
            </a:r>
            <a:endParaRPr lang="en-GB" dirty="0"/>
          </a:p>
        </p:txBody>
      </p:sp>
      <p:sp>
        <p:nvSpPr>
          <p:cNvPr id="15" name="Text Placeholder 14">
            <a:extLst>
              <a:ext uri="{FF2B5EF4-FFF2-40B4-BE49-F238E27FC236}">
                <a16:creationId xmlns:a16="http://schemas.microsoft.com/office/drawing/2014/main" id="{BCB8AD9E-236D-4662-B085-ACCD0FFEDF1C}"/>
              </a:ext>
            </a:extLst>
          </p:cNvPr>
          <p:cNvSpPr>
            <a:spLocks noGrp="1"/>
          </p:cNvSpPr>
          <p:nvPr>
            <p:ph type="body" sz="quarter" idx="15" hasCustomPrompt="1"/>
          </p:nvPr>
        </p:nvSpPr>
        <p:spPr>
          <a:xfrm>
            <a:off x="8039100" y="2041596"/>
            <a:ext cx="3619500" cy="4270303"/>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a:extLst>
              <a:ext uri="{FF2B5EF4-FFF2-40B4-BE49-F238E27FC236}">
                <a16:creationId xmlns:a16="http://schemas.microsoft.com/office/drawing/2014/main" id="{4220D665-8D14-4147-8D49-8A1029C3561A}"/>
              </a:ext>
            </a:extLst>
          </p:cNvPr>
          <p:cNvCxnSpPr>
            <a:cxnSpLocks/>
          </p:cNvCxnSpPr>
          <p:nvPr userDrawn="1"/>
        </p:nvCxnSpPr>
        <p:spPr>
          <a:xfrm>
            <a:off x="616584" y="899308"/>
            <a:ext cx="6750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844630"/>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644927-CE96-428B-8DE3-87ACD0B0C2D1}"/>
              </a:ext>
            </a:extLst>
          </p:cNvPr>
          <p:cNvSpPr/>
          <p:nvPr userDrawn="1"/>
        </p:nvSpPr>
        <p:spPr>
          <a:xfrm>
            <a:off x="10574215" y="6369218"/>
            <a:ext cx="1617785" cy="4887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3E4CC02-0642-400E-A89B-9E9E79F4DBD3}"/>
              </a:ext>
            </a:extLst>
          </p:cNvPr>
          <p:cNvSpPr/>
          <p:nvPr userDrawn="1"/>
        </p:nvSpPr>
        <p:spPr>
          <a:xfrm>
            <a:off x="12040800" y="541800"/>
            <a:ext cx="151200" cy="577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BEC3BA9B-9675-4062-893B-34CFAC86B03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0822" b="41608"/>
          <a:stretch/>
        </p:blipFill>
        <p:spPr>
          <a:xfrm>
            <a:off x="3483144" y="1886012"/>
            <a:ext cx="5378116" cy="944965"/>
          </a:xfrm>
          <a:prstGeom prst="rect">
            <a:avLst/>
          </a:prstGeom>
        </p:spPr>
      </p:pic>
      <p:sp>
        <p:nvSpPr>
          <p:cNvPr id="6" name="TextBox 5">
            <a:extLst>
              <a:ext uri="{FF2B5EF4-FFF2-40B4-BE49-F238E27FC236}">
                <a16:creationId xmlns:a16="http://schemas.microsoft.com/office/drawing/2014/main" id="{99DEDF68-AABF-43C5-929E-03314400BA90}"/>
              </a:ext>
            </a:extLst>
          </p:cNvPr>
          <p:cNvSpPr txBox="1"/>
          <p:nvPr userDrawn="1"/>
        </p:nvSpPr>
        <p:spPr>
          <a:xfrm>
            <a:off x="3922681" y="3435016"/>
            <a:ext cx="4390753" cy="677108"/>
          </a:xfrm>
          <a:prstGeom prst="rect">
            <a:avLst/>
          </a:prstGeom>
          <a:noFill/>
        </p:spPr>
        <p:txBody>
          <a:bodyPr wrap="none" rtlCol="0">
            <a:spAutoFit/>
          </a:bodyPr>
          <a:lstStyle/>
          <a:p>
            <a:pPr algn="ctr"/>
            <a:r>
              <a:rPr lang="en-GB" sz="3700" dirty="0">
                <a:latin typeface="+mj-lt"/>
              </a:rPr>
              <a:t>edwardsvacuum.com</a:t>
            </a:r>
          </a:p>
        </p:txBody>
      </p:sp>
      <p:sp>
        <p:nvSpPr>
          <p:cNvPr id="7" name="TextBox 6">
            <a:extLst>
              <a:ext uri="{FF2B5EF4-FFF2-40B4-BE49-F238E27FC236}">
                <a16:creationId xmlns:a16="http://schemas.microsoft.com/office/drawing/2014/main" id="{F002D9D2-45A4-4A0D-88F8-1AD5424150F3}"/>
              </a:ext>
            </a:extLst>
          </p:cNvPr>
          <p:cNvSpPr txBox="1"/>
          <p:nvPr userDrawn="1"/>
        </p:nvSpPr>
        <p:spPr>
          <a:xfrm>
            <a:off x="4277283" y="5916788"/>
            <a:ext cx="3729675" cy="384721"/>
          </a:xfrm>
          <a:prstGeom prst="rect">
            <a:avLst/>
          </a:prstGeom>
          <a:noFill/>
        </p:spPr>
        <p:txBody>
          <a:bodyPr wrap="none" rtlCol="0">
            <a:spAutoFit/>
          </a:bodyPr>
          <a:lstStyle/>
          <a:p>
            <a:pPr algn="ctr"/>
            <a:r>
              <a:rPr lang="en-GB" sz="1900" dirty="0">
                <a:latin typeface="+mj-lt"/>
              </a:rPr>
              <a:t>Edwards © 2020. All rights reserved</a:t>
            </a:r>
          </a:p>
        </p:txBody>
      </p:sp>
    </p:spTree>
    <p:extLst>
      <p:ext uri="{BB962C8B-B14F-4D97-AF65-F5344CB8AC3E}">
        <p14:creationId xmlns:p14="http://schemas.microsoft.com/office/powerpoint/2010/main" val="2959319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ving End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85B0F65-0C5A-4E90-AC46-6D13C13606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7644927-CE96-428B-8DE3-87ACD0B0C2D1}"/>
              </a:ext>
            </a:extLst>
          </p:cNvPr>
          <p:cNvSpPr/>
          <p:nvPr userDrawn="1"/>
        </p:nvSpPr>
        <p:spPr>
          <a:xfrm>
            <a:off x="10574215" y="6369218"/>
            <a:ext cx="1617785" cy="4887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3E4CC02-0642-400E-A89B-9E9E79F4DBD3}"/>
              </a:ext>
            </a:extLst>
          </p:cNvPr>
          <p:cNvSpPr/>
          <p:nvPr userDrawn="1"/>
        </p:nvSpPr>
        <p:spPr>
          <a:xfrm>
            <a:off x="12040800" y="541800"/>
            <a:ext cx="151200" cy="577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B10373D-E51D-41A4-9D63-FABB169BF040}"/>
              </a:ext>
            </a:extLst>
          </p:cNvPr>
          <p:cNvSpPr/>
          <p:nvPr userDrawn="1"/>
        </p:nvSpPr>
        <p:spPr>
          <a:xfrm>
            <a:off x="0" y="541800"/>
            <a:ext cx="151200" cy="577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7001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fidentiality Agre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BE8422D-B5AC-4120-9244-E75F26387611}"/>
              </a:ext>
            </a:extLst>
          </p:cNvPr>
          <p:cNvSpPr>
            <a:spLocks noGrp="1"/>
          </p:cNvSpPr>
          <p:nvPr>
            <p:ph type="dt" sz="half" idx="10"/>
          </p:nvPr>
        </p:nvSpPr>
        <p:spPr/>
        <p:txBody>
          <a:bodyPr/>
          <a:lstStyle/>
          <a:p>
            <a:fld id="{6769E6FC-3762-4BB3-816C-2153FB4ED980}" type="datetime1">
              <a:rPr lang="en-GB" smtClean="0"/>
              <a:t>12/07/2021</a:t>
            </a:fld>
            <a:endParaRPr lang="en-GB" dirty="0"/>
          </a:p>
        </p:txBody>
      </p:sp>
      <p:sp>
        <p:nvSpPr>
          <p:cNvPr id="4" name="Footer Placeholder 3">
            <a:extLst>
              <a:ext uri="{FF2B5EF4-FFF2-40B4-BE49-F238E27FC236}">
                <a16:creationId xmlns:a16="http://schemas.microsoft.com/office/drawing/2014/main" id="{8A0CD122-B582-42B5-8B24-FED7E8A7AF5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BF2DB3B-7044-4C08-90A9-6B059D5BC5E3}"/>
              </a:ext>
            </a:extLst>
          </p:cNvPr>
          <p:cNvSpPr>
            <a:spLocks noGrp="1"/>
          </p:cNvSpPr>
          <p:nvPr>
            <p:ph type="sldNum" sz="quarter" idx="12"/>
          </p:nvPr>
        </p:nvSpPr>
        <p:spPr/>
        <p:txBody>
          <a:bodyPr/>
          <a:lstStyle/>
          <a:p>
            <a:fld id="{A9A89980-3EE8-4686-8740-DD02678D93F4}" type="slidenum">
              <a:rPr lang="en-GB" smtClean="0"/>
              <a:pPr/>
              <a:t>‹#›</a:t>
            </a:fld>
            <a:endParaRPr lang="en-GB" dirty="0"/>
          </a:p>
        </p:txBody>
      </p:sp>
      <p:sp>
        <p:nvSpPr>
          <p:cNvPr id="8" name="TextBox 7">
            <a:extLst>
              <a:ext uri="{FF2B5EF4-FFF2-40B4-BE49-F238E27FC236}">
                <a16:creationId xmlns:a16="http://schemas.microsoft.com/office/drawing/2014/main" id="{21BFEB3A-D7F8-4CCC-AAF7-F609E6C91F48}"/>
              </a:ext>
            </a:extLst>
          </p:cNvPr>
          <p:cNvSpPr txBox="1"/>
          <p:nvPr userDrawn="1"/>
        </p:nvSpPr>
        <p:spPr bwMode="gray">
          <a:xfrm>
            <a:off x="4567343" y="1728718"/>
            <a:ext cx="6694486" cy="4427879"/>
          </a:xfrm>
          <a:prstGeom prst="rect">
            <a:avLst/>
          </a:prstGeom>
          <a:noFill/>
        </p:spPr>
        <p:txBody>
          <a:bodyPr wrap="square" rtlCol="0">
            <a:spAutoFit/>
          </a:bodyPr>
          <a:lstStyle/>
          <a:p>
            <a:pPr marL="0" marR="0" lvl="0" indent="0" algn="l" defTabSz="914400" rtl="0" eaLnBrk="0" fontAlgn="base" latinLnBrk="0" hangingPunct="0">
              <a:lnSpc>
                <a:spcPct val="95000"/>
              </a:lnSpc>
              <a:spcBef>
                <a:spcPts val="400"/>
              </a:spcBef>
              <a:spcAft>
                <a:spcPct val="0"/>
              </a:spcAft>
              <a:buClrTx/>
              <a:buSzTx/>
              <a:buFontTx/>
              <a:buNone/>
              <a:tabLst/>
              <a:defRPr/>
            </a:pPr>
            <a:r>
              <a:rPr lang="en-GB" sz="1600" dirty="0">
                <a:solidFill>
                  <a:srgbClr val="6E6E78"/>
                </a:solidFill>
                <a:latin typeface="Calibri" panose="020F0502020204030204" pitchFamily="34" charset="0"/>
                <a:cs typeface="Calibri" panose="020F0502020204030204" pitchFamily="34" charset="0"/>
              </a:rPr>
              <a:t>This presentation has been prepared exclusively for the benefit and use of Edwards and is confidential in all respects. </a:t>
            </a:r>
          </a:p>
          <a:p>
            <a:pPr marL="0" marR="0" lvl="0" indent="0" algn="l" defTabSz="914400" rtl="0" eaLnBrk="0" fontAlgn="base" latinLnBrk="0" hangingPunct="0">
              <a:lnSpc>
                <a:spcPct val="95000"/>
              </a:lnSpc>
              <a:spcBef>
                <a:spcPts val="400"/>
              </a:spcBef>
              <a:spcAft>
                <a:spcPct val="0"/>
              </a:spcAft>
              <a:buClrTx/>
              <a:buSzTx/>
              <a:buFontTx/>
              <a:buNone/>
              <a:tabLst/>
              <a:defRPr/>
            </a:pPr>
            <a:r>
              <a:rPr lang="en-GB" sz="1600" dirty="0">
                <a:solidFill>
                  <a:srgbClr val="6E6E78"/>
                </a:solidFill>
                <a:latin typeface="Calibri" panose="020F0502020204030204" pitchFamily="34" charset="0"/>
                <a:cs typeface="Calibri" panose="020F0502020204030204" pitchFamily="34" charset="0"/>
              </a:rPr>
              <a:t>This presentation does not carry any right of publication or disclosure,</a:t>
            </a:r>
            <a:r>
              <a:rPr lang="en-GB" sz="1600" baseline="0" dirty="0">
                <a:solidFill>
                  <a:srgbClr val="6E6E78"/>
                </a:solidFill>
                <a:latin typeface="Calibri" panose="020F0502020204030204" pitchFamily="34" charset="0"/>
                <a:cs typeface="Calibri" panose="020F0502020204030204" pitchFamily="34" charset="0"/>
              </a:rPr>
              <a:t> </a:t>
            </a:r>
            <a:r>
              <a:rPr lang="en-GB" sz="1600" dirty="0">
                <a:solidFill>
                  <a:srgbClr val="6E6E78"/>
                </a:solidFill>
                <a:latin typeface="Calibri" panose="020F0502020204030204" pitchFamily="34" charset="0"/>
                <a:cs typeface="Calibri" panose="020F0502020204030204" pitchFamily="34" charset="0"/>
              </a:rPr>
              <a:t>in whole or in part, to any other party. </a:t>
            </a:r>
          </a:p>
          <a:p>
            <a:pPr marL="0" marR="0" lvl="0" indent="0" algn="l" defTabSz="914400" rtl="0" eaLnBrk="0" fontAlgn="base" latinLnBrk="0" hangingPunct="0">
              <a:lnSpc>
                <a:spcPct val="95000"/>
              </a:lnSpc>
              <a:spcBef>
                <a:spcPts val="400"/>
              </a:spcBef>
              <a:spcAft>
                <a:spcPct val="0"/>
              </a:spcAft>
              <a:buClrTx/>
              <a:buSzTx/>
              <a:buFontTx/>
              <a:buNone/>
              <a:tabLst/>
              <a:defRPr/>
            </a:pPr>
            <a:r>
              <a:rPr lang="en-GB" sz="1600" dirty="0">
                <a:solidFill>
                  <a:srgbClr val="6E6E78"/>
                </a:solidFill>
                <a:latin typeface="Calibri" panose="020F0502020204030204" pitchFamily="34" charset="0"/>
                <a:cs typeface="Calibri" panose="020F0502020204030204" pitchFamily="34" charset="0"/>
              </a:rPr>
              <a:t>This presentation is the property of Edwards. </a:t>
            </a:r>
          </a:p>
          <a:p>
            <a:pPr marL="0" marR="0" lvl="0" indent="0" algn="l" defTabSz="914400" rtl="0" eaLnBrk="0" fontAlgn="base" latinLnBrk="0" hangingPunct="0">
              <a:lnSpc>
                <a:spcPct val="95000"/>
              </a:lnSpc>
              <a:spcBef>
                <a:spcPts val="400"/>
              </a:spcBef>
              <a:spcAft>
                <a:spcPct val="0"/>
              </a:spcAft>
              <a:buClrTx/>
              <a:buSzTx/>
              <a:buFontTx/>
              <a:buNone/>
              <a:tabLst/>
              <a:defRPr/>
            </a:pPr>
            <a:r>
              <a:rPr lang="en-GB" sz="1600" dirty="0">
                <a:solidFill>
                  <a:srgbClr val="6E6E78"/>
                </a:solidFill>
                <a:latin typeface="Calibri" panose="020F0502020204030204" pitchFamily="34" charset="0"/>
                <a:cs typeface="Calibri" panose="020F0502020204030204" pitchFamily="34" charset="0"/>
              </a:rPr>
              <a:t>Neither this presentation nor any of its contents may be used for any purpose without the prior written consent of Edwards. </a:t>
            </a:r>
          </a:p>
          <a:p>
            <a:pPr marL="0" marR="0" lvl="0" indent="0" algn="l" defTabSz="914400" rtl="0" eaLnBrk="0" fontAlgn="base" latinLnBrk="0" hangingPunct="0">
              <a:lnSpc>
                <a:spcPct val="95000"/>
              </a:lnSpc>
              <a:spcBef>
                <a:spcPts val="400"/>
              </a:spcBef>
              <a:spcAft>
                <a:spcPct val="0"/>
              </a:spcAft>
              <a:buClrTx/>
              <a:buSzTx/>
              <a:buFontTx/>
              <a:buNone/>
              <a:tabLst/>
              <a:defRPr/>
            </a:pPr>
            <a:r>
              <a:rPr lang="en-GB" sz="1600" dirty="0">
                <a:solidFill>
                  <a:srgbClr val="6E6E78"/>
                </a:solidFill>
                <a:latin typeface="Calibri" panose="020F0502020204030204" pitchFamily="34" charset="0"/>
                <a:cs typeface="Calibri" panose="020F0502020204030204" pitchFamily="34" charset="0"/>
              </a:rPr>
              <a:t>This presentation includes certain statements, estimates, targets and projections as to anticipated future business performance. Such statements may reflect significant assumptions and subjective judgements by Edwards which may or may not prove to be correct. </a:t>
            </a:r>
          </a:p>
          <a:p>
            <a:pPr marL="0" marR="0" lvl="0" indent="0" algn="l" defTabSz="914400" rtl="0" eaLnBrk="0" fontAlgn="base" latinLnBrk="0" hangingPunct="0">
              <a:lnSpc>
                <a:spcPct val="95000"/>
              </a:lnSpc>
              <a:spcBef>
                <a:spcPts val="400"/>
              </a:spcBef>
              <a:spcAft>
                <a:spcPct val="0"/>
              </a:spcAft>
              <a:buClrTx/>
              <a:buSzTx/>
              <a:buFontTx/>
              <a:buNone/>
              <a:tabLst/>
              <a:defRPr/>
            </a:pPr>
            <a:r>
              <a:rPr lang="en-GB" sz="1600" dirty="0">
                <a:solidFill>
                  <a:srgbClr val="6E6E78"/>
                </a:solidFill>
                <a:latin typeface="Calibri" panose="020F0502020204030204" pitchFamily="34" charset="0"/>
                <a:cs typeface="Calibri" panose="020F0502020204030204" pitchFamily="34" charset="0"/>
              </a:rPr>
              <a:t>Edwards makes no representations as to the accuracy, completeness or fairness of this presentation and so far as is permitted by law, no responsibility or liability whatsoever is accepted by Edwards for the accuracy or sufficiency thereof or for any errors, omissions, or misstatements relating there to. </a:t>
            </a:r>
          </a:p>
          <a:p>
            <a:pPr marL="0" marR="0" lvl="0" indent="0" algn="l" defTabSz="914400" rtl="0" eaLnBrk="0" fontAlgn="base" latinLnBrk="0" hangingPunct="0">
              <a:lnSpc>
                <a:spcPct val="95000"/>
              </a:lnSpc>
              <a:spcBef>
                <a:spcPts val="400"/>
              </a:spcBef>
              <a:spcAft>
                <a:spcPct val="0"/>
              </a:spcAft>
              <a:buClrTx/>
              <a:buSzTx/>
              <a:buFontTx/>
              <a:buNone/>
              <a:tabLst/>
              <a:defRPr/>
            </a:pPr>
            <a:r>
              <a:rPr lang="en-GB" sz="1600" dirty="0">
                <a:solidFill>
                  <a:srgbClr val="6E6E78"/>
                </a:solidFill>
                <a:latin typeface="Calibri" panose="020F0502020204030204" pitchFamily="34" charset="0"/>
                <a:cs typeface="Calibri" panose="020F0502020204030204" pitchFamily="34" charset="0"/>
              </a:rPr>
              <a:t>The content of this presentation is confidential and should not be distributed.</a:t>
            </a:r>
          </a:p>
          <a:p>
            <a:pPr>
              <a:lnSpc>
                <a:spcPct val="95000"/>
              </a:lnSpc>
              <a:spcBef>
                <a:spcPts val="400"/>
              </a:spcBef>
            </a:pPr>
            <a:endParaRPr lang="en-GB" sz="16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2EFAC31-7B69-4D43-BA56-076BA070000C}"/>
              </a:ext>
            </a:extLst>
          </p:cNvPr>
          <p:cNvPicPr>
            <a:picLocks noChangeAspect="1"/>
          </p:cNvPicPr>
          <p:nvPr userDrawn="1"/>
        </p:nvPicPr>
        <p:blipFill rotWithShape="1">
          <a:blip r:embed="rId2"/>
          <a:srcRect l="56913" t="53661" r="30976" b="26886"/>
          <a:stretch/>
        </p:blipFill>
        <p:spPr>
          <a:xfrm>
            <a:off x="2720715" y="1803670"/>
            <a:ext cx="1649126" cy="1490075"/>
          </a:xfrm>
          <a:prstGeom prst="rect">
            <a:avLst/>
          </a:prstGeom>
        </p:spPr>
      </p:pic>
      <p:sp>
        <p:nvSpPr>
          <p:cNvPr id="10" name="Title 1">
            <a:extLst>
              <a:ext uri="{FF2B5EF4-FFF2-40B4-BE49-F238E27FC236}">
                <a16:creationId xmlns:a16="http://schemas.microsoft.com/office/drawing/2014/main" id="{7FCE10C2-8051-428D-870C-8BE0132F62EE}"/>
              </a:ext>
            </a:extLst>
          </p:cNvPr>
          <p:cNvSpPr txBox="1">
            <a:spLocks/>
          </p:cNvSpPr>
          <p:nvPr userDrawn="1"/>
        </p:nvSpPr>
        <p:spPr>
          <a:xfrm>
            <a:off x="508695" y="444568"/>
            <a:ext cx="11173969" cy="43503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200" kern="1200" cap="all" baseline="0">
                <a:solidFill>
                  <a:schemeClr val="tx2"/>
                </a:solidFill>
                <a:latin typeface="+mj-lt"/>
                <a:ea typeface="+mj-ea"/>
                <a:cs typeface="+mj-cs"/>
              </a:defRPr>
            </a:lvl1pPr>
          </a:lstStyle>
          <a:p>
            <a:r>
              <a:rPr lang="en-GB" sz="2400" cap="none" dirty="0"/>
              <a:t>Confidentiality agreement</a:t>
            </a:r>
          </a:p>
        </p:txBody>
      </p:sp>
      <p:cxnSp>
        <p:nvCxnSpPr>
          <p:cNvPr id="2" name="Straight Connector 1">
            <a:extLst>
              <a:ext uri="{FF2B5EF4-FFF2-40B4-BE49-F238E27FC236}">
                <a16:creationId xmlns:a16="http://schemas.microsoft.com/office/drawing/2014/main" id="{005712B4-8BF8-4BCC-8134-F29CBF30FF89}"/>
              </a:ext>
            </a:extLst>
          </p:cNvPr>
          <p:cNvCxnSpPr>
            <a:cxnSpLocks/>
          </p:cNvCxnSpPr>
          <p:nvPr userDrawn="1"/>
        </p:nvCxnSpPr>
        <p:spPr>
          <a:xfrm>
            <a:off x="616584" y="899308"/>
            <a:ext cx="6750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518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ull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BE8422D-B5AC-4120-9244-E75F26387611}"/>
              </a:ext>
            </a:extLst>
          </p:cNvPr>
          <p:cNvSpPr>
            <a:spLocks noGrp="1"/>
          </p:cNvSpPr>
          <p:nvPr>
            <p:ph type="dt" sz="half" idx="10"/>
          </p:nvPr>
        </p:nvSpPr>
        <p:spPr/>
        <p:txBody>
          <a:bodyPr/>
          <a:lstStyle/>
          <a:p>
            <a:fld id="{C5381F69-796D-4436-A598-CFA6638B9F6A}" type="datetime1">
              <a:rPr lang="en-GB" smtClean="0"/>
              <a:t>12/07/2021</a:t>
            </a:fld>
            <a:endParaRPr lang="en-GB" dirty="0"/>
          </a:p>
        </p:txBody>
      </p:sp>
      <p:sp>
        <p:nvSpPr>
          <p:cNvPr id="4" name="Footer Placeholder 3">
            <a:extLst>
              <a:ext uri="{FF2B5EF4-FFF2-40B4-BE49-F238E27FC236}">
                <a16:creationId xmlns:a16="http://schemas.microsoft.com/office/drawing/2014/main" id="{8A0CD122-B582-42B5-8B24-FED7E8A7AF5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BF2DB3B-7044-4C08-90A9-6B059D5BC5E3}"/>
              </a:ext>
            </a:extLst>
          </p:cNvPr>
          <p:cNvSpPr>
            <a:spLocks noGrp="1"/>
          </p:cNvSpPr>
          <p:nvPr>
            <p:ph type="sldNum" sz="quarter" idx="12"/>
          </p:nvPr>
        </p:nvSpPr>
        <p:spPr/>
        <p:txBody>
          <a:bodyPr/>
          <a:lstStyle/>
          <a:p>
            <a:fld id="{A9A89980-3EE8-4686-8740-DD02678D93F4}" type="slidenum">
              <a:rPr lang="en-GB" smtClean="0"/>
              <a:pPr/>
              <a:t>‹#›</a:t>
            </a:fld>
            <a:endParaRPr lang="en-GB" dirty="0"/>
          </a:p>
        </p:txBody>
      </p:sp>
      <p:sp>
        <p:nvSpPr>
          <p:cNvPr id="9" name="Content Placeholder 7">
            <a:extLst>
              <a:ext uri="{FF2B5EF4-FFF2-40B4-BE49-F238E27FC236}">
                <a16:creationId xmlns:a16="http://schemas.microsoft.com/office/drawing/2014/main" id="{C60C454C-5D69-45D7-9B6D-7C79A709326D}"/>
              </a:ext>
            </a:extLst>
          </p:cNvPr>
          <p:cNvSpPr>
            <a:spLocks noGrp="1" noChangeAspect="1"/>
          </p:cNvSpPr>
          <p:nvPr>
            <p:ph sz="quarter" idx="17" hasCustomPrompt="1"/>
          </p:nvPr>
        </p:nvSpPr>
        <p:spPr>
          <a:xfrm>
            <a:off x="508695" y="1305430"/>
            <a:ext cx="11149905" cy="5006470"/>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a:extLst>
              <a:ext uri="{FF2B5EF4-FFF2-40B4-BE49-F238E27FC236}">
                <a16:creationId xmlns:a16="http://schemas.microsoft.com/office/drawing/2014/main" id="{2231831D-138F-4642-9541-AB71CA7A42B0}"/>
              </a:ext>
            </a:extLst>
          </p:cNvPr>
          <p:cNvCxnSpPr>
            <a:cxnSpLocks/>
          </p:cNvCxnSpPr>
          <p:nvPr userDrawn="1"/>
        </p:nvCxnSpPr>
        <p:spPr>
          <a:xfrm>
            <a:off x="616584" y="1114086"/>
            <a:ext cx="6750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itle 13">
            <a:extLst>
              <a:ext uri="{FF2B5EF4-FFF2-40B4-BE49-F238E27FC236}">
                <a16:creationId xmlns:a16="http://schemas.microsoft.com/office/drawing/2014/main" id="{F7118D24-F46A-4E85-9988-1261FF6F1DE4}"/>
              </a:ext>
            </a:extLst>
          </p:cNvPr>
          <p:cNvSpPr>
            <a:spLocks noGrp="1"/>
          </p:cNvSpPr>
          <p:nvPr>
            <p:ph type="title" hasCustomPrompt="1"/>
          </p:nvPr>
        </p:nvSpPr>
        <p:spPr>
          <a:xfrm>
            <a:off x="508695" y="444569"/>
            <a:ext cx="11173969" cy="356632"/>
          </a:xfrm>
        </p:spPr>
        <p:txBody>
          <a:bodyPr/>
          <a:lstStyle/>
          <a:p>
            <a:r>
              <a:rPr lang="en-US" dirty="0"/>
              <a:t>Enter title here</a:t>
            </a:r>
            <a:endParaRPr lang="en-GB" dirty="0"/>
          </a:p>
        </p:txBody>
      </p:sp>
      <p:sp>
        <p:nvSpPr>
          <p:cNvPr id="11" name="Text Placeholder 5">
            <a:extLst>
              <a:ext uri="{FF2B5EF4-FFF2-40B4-BE49-F238E27FC236}">
                <a16:creationId xmlns:a16="http://schemas.microsoft.com/office/drawing/2014/main" id="{60A855E9-C9BE-40F6-9EF6-2AD5B6222855}"/>
              </a:ext>
            </a:extLst>
          </p:cNvPr>
          <p:cNvSpPr>
            <a:spLocks noGrp="1"/>
          </p:cNvSpPr>
          <p:nvPr>
            <p:ph type="body" sz="quarter" idx="20" hasCustomPrompt="1"/>
          </p:nvPr>
        </p:nvSpPr>
        <p:spPr>
          <a:xfrm>
            <a:off x="515984" y="764941"/>
            <a:ext cx="11173968" cy="315175"/>
          </a:xfrm>
        </p:spPr>
        <p:txBody>
          <a:bodyPr/>
          <a:lstStyle>
            <a:lvl1pPr>
              <a:defRPr sz="1600"/>
            </a:lvl1pPr>
          </a:lstStyle>
          <a:p>
            <a:pPr lvl="0"/>
            <a:r>
              <a:rPr lang="en-US" dirty="0"/>
              <a:t>Enter subtitle here</a:t>
            </a:r>
            <a:endParaRPr lang="en-GB" dirty="0"/>
          </a:p>
        </p:txBody>
      </p:sp>
    </p:spTree>
    <p:extLst>
      <p:ext uri="{BB962C8B-B14F-4D97-AF65-F5344CB8AC3E}">
        <p14:creationId xmlns:p14="http://schemas.microsoft.com/office/powerpoint/2010/main" val="363794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00 years">
    <p:bg>
      <p:bgRef idx="1001">
        <a:schemeClr val="bg2"/>
      </p:bgRef>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F998B331-3E31-4D09-A95F-E518EDEFF320}"/>
              </a:ext>
            </a:extLst>
          </p:cNvPr>
          <p:cNvSpPr>
            <a:spLocks noGrp="1"/>
          </p:cNvSpPr>
          <p:nvPr>
            <p:ph type="body" sz="quarter" idx="17" hasCustomPrompt="1"/>
          </p:nvPr>
        </p:nvSpPr>
        <p:spPr>
          <a:xfrm>
            <a:off x="7578811" y="2"/>
            <a:ext cx="4613189" cy="3428998"/>
          </a:xfrm>
          <a:gradFill flip="none" rotWithShape="1">
            <a:gsLst>
              <a:gs pos="100000">
                <a:srgbClr val="D22734"/>
              </a:gs>
              <a:gs pos="0">
                <a:srgbClr val="870A20"/>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lvl1pPr>
              <a:defRPr lang="en-GB" dirty="0">
                <a:solidFill>
                  <a:schemeClr val="lt1"/>
                </a:solidFill>
              </a:defRPr>
            </a:lvl1pPr>
          </a:lstStyle>
          <a:p>
            <a:pPr lvl="0" algn="ctr" fontAlgn="auto">
              <a:lnSpc>
                <a:spcPct val="95000"/>
              </a:lnSpc>
              <a:spcBef>
                <a:spcPts val="400"/>
              </a:spcBef>
              <a:spcAft>
                <a:spcPts val="0"/>
              </a:spcAft>
            </a:pPr>
            <a:r>
              <a:rPr lang="en-GB" dirty="0"/>
              <a:t> </a:t>
            </a:r>
          </a:p>
        </p:txBody>
      </p:sp>
      <p:sp>
        <p:nvSpPr>
          <p:cNvPr id="2" name="Title 1">
            <a:extLst>
              <a:ext uri="{FF2B5EF4-FFF2-40B4-BE49-F238E27FC236}">
                <a16:creationId xmlns:a16="http://schemas.microsoft.com/office/drawing/2014/main" id="{8FF581E0-C79D-4146-827E-32B640867A2F}"/>
              </a:ext>
            </a:extLst>
          </p:cNvPr>
          <p:cNvSpPr>
            <a:spLocks noGrp="1"/>
          </p:cNvSpPr>
          <p:nvPr>
            <p:ph type="title" hasCustomPrompt="1"/>
          </p:nvPr>
        </p:nvSpPr>
        <p:spPr>
          <a:xfrm>
            <a:off x="7776520" y="1392871"/>
            <a:ext cx="3970638" cy="435039"/>
          </a:xfrm>
        </p:spPr>
        <p:txBody>
          <a:bodyPr anchor="b"/>
          <a:lstStyle>
            <a:lvl1pPr>
              <a:defRPr sz="2200" cap="all" baseline="0"/>
            </a:lvl1pPr>
          </a:lstStyle>
          <a:p>
            <a:r>
              <a:rPr lang="en-US" dirty="0"/>
              <a:t>Enter title here</a:t>
            </a:r>
            <a:endParaRPr lang="en-GB" dirty="0"/>
          </a:p>
        </p:txBody>
      </p:sp>
      <p:sp>
        <p:nvSpPr>
          <p:cNvPr id="10" name="Text Placeholder 9">
            <a:extLst>
              <a:ext uri="{FF2B5EF4-FFF2-40B4-BE49-F238E27FC236}">
                <a16:creationId xmlns:a16="http://schemas.microsoft.com/office/drawing/2014/main" id="{BBAA7741-F117-4EC8-AEEC-407A290506CC}"/>
              </a:ext>
            </a:extLst>
          </p:cNvPr>
          <p:cNvSpPr>
            <a:spLocks noGrp="1"/>
          </p:cNvSpPr>
          <p:nvPr>
            <p:ph type="body" sz="quarter" idx="13" hasCustomPrompt="1"/>
          </p:nvPr>
        </p:nvSpPr>
        <p:spPr>
          <a:xfrm>
            <a:off x="7776520" y="2036729"/>
            <a:ext cx="3970638" cy="740794"/>
          </a:xfrm>
        </p:spPr>
        <p:txBody>
          <a:bodyPr/>
          <a:lstStyle>
            <a:lvl1pPr>
              <a:defRPr sz="1400">
                <a:latin typeface="Calibri Light" panose="020F0302020204030204" pitchFamily="34" charset="0"/>
                <a:cs typeface="Calibri Light" panose="020F0302020204030204" pitchFamily="34" charset="0"/>
              </a:defRPr>
            </a:lvl1pPr>
          </a:lstStyle>
          <a:p>
            <a:pPr lvl="0"/>
            <a:r>
              <a:rPr lang="en-US" dirty="0"/>
              <a:t>Supplementary information goes here, </a:t>
            </a:r>
            <a:r>
              <a:rPr lang="en-US" dirty="0" err="1"/>
              <a:t>eg</a:t>
            </a:r>
            <a:r>
              <a:rPr lang="en-US" dirty="0"/>
              <a:t>; Author</a:t>
            </a:r>
            <a:br>
              <a:rPr lang="en-US" dirty="0"/>
            </a:br>
            <a:r>
              <a:rPr lang="en-US" dirty="0"/>
              <a:t>Date | Version</a:t>
            </a:r>
          </a:p>
        </p:txBody>
      </p:sp>
      <p:sp>
        <p:nvSpPr>
          <p:cNvPr id="5" name="Text Placeholder 4">
            <a:extLst>
              <a:ext uri="{FF2B5EF4-FFF2-40B4-BE49-F238E27FC236}">
                <a16:creationId xmlns:a16="http://schemas.microsoft.com/office/drawing/2014/main" id="{FDDADCA7-3B3C-466E-8B65-AAA1222A51AF}"/>
              </a:ext>
            </a:extLst>
          </p:cNvPr>
          <p:cNvSpPr>
            <a:spLocks noGrp="1"/>
          </p:cNvSpPr>
          <p:nvPr>
            <p:ph type="body" sz="quarter" idx="20" hasCustomPrompt="1"/>
          </p:nvPr>
        </p:nvSpPr>
        <p:spPr>
          <a:xfrm>
            <a:off x="1" y="-1"/>
            <a:ext cx="7578810" cy="3428997"/>
          </a:xfrm>
          <a:solidFill>
            <a:schemeClr val="tx2">
              <a:alpha val="60000"/>
            </a:schemeClr>
          </a:solidFill>
        </p:spPr>
        <p:txBody>
          <a:bodyPr/>
          <a:lstStyle>
            <a:lvl1pPr>
              <a:defRPr/>
            </a:lvl1pPr>
          </a:lstStyle>
          <a:p>
            <a:pPr lvl="0"/>
            <a:r>
              <a:rPr lang="en-US" dirty="0"/>
              <a:t> </a:t>
            </a:r>
            <a:endParaRPr lang="en-GB" dirty="0"/>
          </a:p>
        </p:txBody>
      </p:sp>
      <p:sp>
        <p:nvSpPr>
          <p:cNvPr id="9" name="Text Placeholder 8">
            <a:extLst>
              <a:ext uri="{FF2B5EF4-FFF2-40B4-BE49-F238E27FC236}">
                <a16:creationId xmlns:a16="http://schemas.microsoft.com/office/drawing/2014/main" id="{246A373A-59A0-4FB8-A7A1-2EB79ACEE1CF}"/>
              </a:ext>
            </a:extLst>
          </p:cNvPr>
          <p:cNvSpPr>
            <a:spLocks noGrp="1"/>
          </p:cNvSpPr>
          <p:nvPr>
            <p:ph type="body" sz="quarter" idx="21" hasCustomPrompt="1"/>
          </p:nvPr>
        </p:nvSpPr>
        <p:spPr>
          <a:xfrm>
            <a:off x="7578811" y="3428996"/>
            <a:ext cx="4613189" cy="3428998"/>
          </a:xfrm>
          <a:blipFill>
            <a:blip r:embed="rId2"/>
            <a:stretch>
              <a:fillRect/>
            </a:stretch>
          </a:blipFill>
        </p:spPr>
        <p:txBody>
          <a:bodyPr/>
          <a:lstStyle>
            <a:lvl1pPr>
              <a:defRPr/>
            </a:lvl1pPr>
          </a:lstStyle>
          <a:p>
            <a:pPr lvl="0"/>
            <a:r>
              <a:rPr lang="en-US" dirty="0"/>
              <a:t> </a:t>
            </a:r>
            <a:endParaRPr lang="en-GB" dirty="0"/>
          </a:p>
        </p:txBody>
      </p:sp>
      <p:sp>
        <p:nvSpPr>
          <p:cNvPr id="27" name="Text Placeholder 26">
            <a:extLst>
              <a:ext uri="{FF2B5EF4-FFF2-40B4-BE49-F238E27FC236}">
                <a16:creationId xmlns:a16="http://schemas.microsoft.com/office/drawing/2014/main" id="{FBAD62BE-3212-4A8D-8328-25BEBAFED7C9}"/>
              </a:ext>
            </a:extLst>
          </p:cNvPr>
          <p:cNvSpPr>
            <a:spLocks noGrp="1"/>
          </p:cNvSpPr>
          <p:nvPr>
            <p:ph type="body" sz="quarter" idx="19" hasCustomPrompt="1"/>
          </p:nvPr>
        </p:nvSpPr>
        <p:spPr>
          <a:xfrm>
            <a:off x="7578811" y="3429000"/>
            <a:ext cx="1894703" cy="492527"/>
          </a:xfrm>
          <a:blipFill>
            <a:blip r:embed="rId3"/>
            <a:stretch>
              <a:fillRect/>
            </a:stretch>
          </a:blipFill>
        </p:spPr>
        <p:txBody>
          <a:bodyPr/>
          <a:lstStyle>
            <a:lvl1pPr>
              <a:defRPr/>
            </a:lvl1pPr>
          </a:lstStyle>
          <a:p>
            <a:pPr lvl="0"/>
            <a:r>
              <a:rPr lang="en-US" dirty="0"/>
              <a:t> </a:t>
            </a:r>
            <a:endParaRPr lang="en-GB" dirty="0"/>
          </a:p>
        </p:txBody>
      </p:sp>
      <p:sp>
        <p:nvSpPr>
          <p:cNvPr id="12" name="Picture Placeholder 11">
            <a:extLst>
              <a:ext uri="{FF2B5EF4-FFF2-40B4-BE49-F238E27FC236}">
                <a16:creationId xmlns:a16="http://schemas.microsoft.com/office/drawing/2014/main" id="{B5E17948-A30E-4988-927E-468236A1B26C}"/>
              </a:ext>
            </a:extLst>
          </p:cNvPr>
          <p:cNvSpPr>
            <a:spLocks noGrp="1"/>
          </p:cNvSpPr>
          <p:nvPr>
            <p:ph type="pic" sz="quarter" idx="14" hasCustomPrompt="1"/>
          </p:nvPr>
        </p:nvSpPr>
        <p:spPr>
          <a:xfrm>
            <a:off x="0" y="0"/>
            <a:ext cx="12192000" cy="6858000"/>
          </a:xfrm>
        </p:spPr>
        <p:txBody>
          <a:bodyPr/>
          <a:lstStyle>
            <a:lvl1pPr algn="ctr">
              <a:defRPr sz="1200"/>
            </a:lvl1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t>Click icon to insert an image</a:t>
            </a:r>
            <a:br>
              <a:rPr lang="en-GB" dirty="0"/>
            </a:br>
            <a:r>
              <a:rPr lang="en-GB" dirty="0"/>
              <a:t>Then right click &gt; send to back</a:t>
            </a:r>
            <a:br>
              <a:rPr lang="en-GB" dirty="0"/>
            </a:br>
            <a:br>
              <a:rPr lang="en-GB" dirty="0"/>
            </a:br>
            <a:r>
              <a:rPr lang="en-GB" dirty="0"/>
              <a:t>Refer to the brand book for guidance on</a:t>
            </a:r>
            <a:br>
              <a:rPr lang="en-GB" dirty="0"/>
            </a:br>
            <a:r>
              <a:rPr lang="en-GB" dirty="0"/>
              <a:t>choosing imagery for your presentation</a:t>
            </a:r>
            <a:br>
              <a:rPr lang="en-GB" dirty="0"/>
            </a:br>
            <a:endParaRPr lang="en-GB" sz="1050" b="1" dirty="0">
              <a:solidFill>
                <a:schemeClr val="bg2"/>
              </a:solidFill>
              <a:latin typeface="+mj-lt"/>
            </a:endParaRPr>
          </a:p>
        </p:txBody>
      </p:sp>
    </p:spTree>
    <p:extLst>
      <p:ext uri="{BB962C8B-B14F-4D97-AF65-F5344CB8AC3E}">
        <p14:creationId xmlns:p14="http://schemas.microsoft.com/office/powerpoint/2010/main" val="399487214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gradFill>
          <a:gsLst>
            <a:gs pos="100000">
              <a:srgbClr val="D22734"/>
            </a:gs>
            <a:gs pos="0">
              <a:srgbClr val="870A20"/>
            </a:gs>
          </a:gsLst>
          <a:lin ang="7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3083-3A40-4FFF-9861-9E34BE6EBABC}"/>
              </a:ext>
            </a:extLst>
          </p:cNvPr>
          <p:cNvSpPr>
            <a:spLocks noGrp="1"/>
          </p:cNvSpPr>
          <p:nvPr>
            <p:ph type="title" hasCustomPrompt="1"/>
          </p:nvPr>
        </p:nvSpPr>
        <p:spPr>
          <a:xfrm>
            <a:off x="919363" y="2674621"/>
            <a:ext cx="4795637" cy="1291622"/>
          </a:xfrm>
        </p:spPr>
        <p:txBody>
          <a:bodyPr anchor="ctr"/>
          <a:lstStyle>
            <a:lvl1pPr algn="r">
              <a:defRPr sz="3200" cap="all" baseline="0">
                <a:latin typeface="Calibri Light" panose="020F0302020204030204" pitchFamily="34" charset="0"/>
                <a:cs typeface="Calibri Light" panose="020F0302020204030204" pitchFamily="34" charset="0"/>
              </a:defRPr>
            </a:lvl1pPr>
          </a:lstStyle>
          <a:p>
            <a:r>
              <a:rPr lang="en-US" dirty="0"/>
              <a:t>Enter text title here</a:t>
            </a:r>
            <a:endParaRPr lang="en-GB" dirty="0"/>
          </a:p>
        </p:txBody>
      </p:sp>
      <p:cxnSp>
        <p:nvCxnSpPr>
          <p:cNvPr id="7" name="Straight Connector 6">
            <a:extLst>
              <a:ext uri="{FF2B5EF4-FFF2-40B4-BE49-F238E27FC236}">
                <a16:creationId xmlns:a16="http://schemas.microsoft.com/office/drawing/2014/main" id="{11FDD923-F958-4F64-9623-84AA59FAC600}"/>
              </a:ext>
            </a:extLst>
          </p:cNvPr>
          <p:cNvCxnSpPr>
            <a:cxnSpLocks/>
          </p:cNvCxnSpPr>
          <p:nvPr userDrawn="1"/>
        </p:nvCxnSpPr>
        <p:spPr>
          <a:xfrm flipH="1">
            <a:off x="6093986" y="2414953"/>
            <a:ext cx="2014" cy="181095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drawing, light&#10;&#10;Description automatically generated">
            <a:extLst>
              <a:ext uri="{FF2B5EF4-FFF2-40B4-BE49-F238E27FC236}">
                <a16:creationId xmlns:a16="http://schemas.microsoft.com/office/drawing/2014/main" id="{4BC5CD7F-3E4C-4A28-BC8B-F275A8886C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99618" y="2737928"/>
            <a:ext cx="3845418" cy="997341"/>
          </a:xfrm>
          <a:prstGeom prst="rect">
            <a:avLst/>
          </a:prstGeom>
        </p:spPr>
      </p:pic>
    </p:spTree>
    <p:extLst>
      <p:ext uri="{BB962C8B-B14F-4D97-AF65-F5344CB8AC3E}">
        <p14:creationId xmlns:p14="http://schemas.microsoft.com/office/powerpoint/2010/main" val="23816342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100 years">
    <p:bg>
      <p:bgPr>
        <a:gradFill>
          <a:gsLst>
            <a:gs pos="100000">
              <a:srgbClr val="D22734"/>
            </a:gs>
            <a:gs pos="0">
              <a:srgbClr val="870A20"/>
            </a:gs>
          </a:gsLst>
          <a:lin ang="7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3083-3A40-4FFF-9861-9E34BE6EBABC}"/>
              </a:ext>
            </a:extLst>
          </p:cNvPr>
          <p:cNvSpPr>
            <a:spLocks noGrp="1"/>
          </p:cNvSpPr>
          <p:nvPr>
            <p:ph type="title" hasCustomPrompt="1"/>
          </p:nvPr>
        </p:nvSpPr>
        <p:spPr>
          <a:xfrm>
            <a:off x="919363" y="2674621"/>
            <a:ext cx="4795637" cy="1291622"/>
          </a:xfrm>
        </p:spPr>
        <p:txBody>
          <a:bodyPr anchor="ctr"/>
          <a:lstStyle>
            <a:lvl1pPr algn="r">
              <a:defRPr sz="3200" cap="all" baseline="0">
                <a:latin typeface="Calibri Light" panose="020F0302020204030204" pitchFamily="34" charset="0"/>
                <a:cs typeface="Calibri Light" panose="020F0302020204030204" pitchFamily="34" charset="0"/>
              </a:defRPr>
            </a:lvl1pPr>
          </a:lstStyle>
          <a:p>
            <a:r>
              <a:rPr lang="en-US" dirty="0"/>
              <a:t>Enter text title here</a:t>
            </a:r>
            <a:endParaRPr lang="en-GB" dirty="0"/>
          </a:p>
        </p:txBody>
      </p:sp>
      <p:pic>
        <p:nvPicPr>
          <p:cNvPr id="6" name="Picture 5" descr="A picture containing drawing&#10;&#10;Description automatically generated">
            <a:extLst>
              <a:ext uri="{FF2B5EF4-FFF2-40B4-BE49-F238E27FC236}">
                <a16:creationId xmlns:a16="http://schemas.microsoft.com/office/drawing/2014/main" id="{DBE29C5B-D4FC-48E2-B177-3C3FB5030EDB}"/>
              </a:ext>
            </a:extLst>
          </p:cNvPr>
          <p:cNvPicPr>
            <a:picLocks noChangeAspect="1"/>
          </p:cNvPicPr>
          <p:nvPr userDrawn="1"/>
        </p:nvPicPr>
        <p:blipFill>
          <a:blip r:embed="rId2"/>
          <a:stretch>
            <a:fillRect/>
          </a:stretch>
        </p:blipFill>
        <p:spPr>
          <a:xfrm>
            <a:off x="6644969" y="2532427"/>
            <a:ext cx="4627668" cy="1399967"/>
          </a:xfrm>
          <a:prstGeom prst="rect">
            <a:avLst/>
          </a:prstGeom>
        </p:spPr>
      </p:pic>
      <p:cxnSp>
        <p:nvCxnSpPr>
          <p:cNvPr id="7" name="Straight Connector 6">
            <a:extLst>
              <a:ext uri="{FF2B5EF4-FFF2-40B4-BE49-F238E27FC236}">
                <a16:creationId xmlns:a16="http://schemas.microsoft.com/office/drawing/2014/main" id="{11FDD923-F958-4F64-9623-84AA59FAC600}"/>
              </a:ext>
            </a:extLst>
          </p:cNvPr>
          <p:cNvCxnSpPr>
            <a:cxnSpLocks/>
          </p:cNvCxnSpPr>
          <p:nvPr userDrawn="1"/>
        </p:nvCxnSpPr>
        <p:spPr>
          <a:xfrm flipH="1">
            <a:off x="6093986" y="2414953"/>
            <a:ext cx="2014" cy="181095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55552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Image">
    <p:bg>
      <p:bgRef idx="1001">
        <a:schemeClr val="bg2"/>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3DFC0E3-42C5-4489-A54D-6E938061FBEE}"/>
              </a:ext>
            </a:extLst>
          </p:cNvPr>
          <p:cNvSpPr>
            <a:spLocks noGrp="1"/>
          </p:cNvSpPr>
          <p:nvPr>
            <p:ph type="pic" sz="quarter" idx="10" hasCustomPrompt="1"/>
          </p:nvPr>
        </p:nvSpPr>
        <p:spPr>
          <a:xfrm>
            <a:off x="0" y="0"/>
            <a:ext cx="12192000" cy="6858000"/>
          </a:xfrm>
        </p:spPr>
        <p:txBody>
          <a:bodyPr/>
          <a:lstStyle>
            <a:lvl1pPr algn="ctr">
              <a:defRPr/>
            </a:lvl1pPr>
          </a:lstStyle>
          <a:p>
            <a:r>
              <a:rPr lang="en-GB" dirty="0"/>
              <a:t>Click icon to insert image</a:t>
            </a:r>
          </a:p>
        </p:txBody>
      </p:sp>
      <p:sp>
        <p:nvSpPr>
          <p:cNvPr id="2" name="Title 1">
            <a:extLst>
              <a:ext uri="{FF2B5EF4-FFF2-40B4-BE49-F238E27FC236}">
                <a16:creationId xmlns:a16="http://schemas.microsoft.com/office/drawing/2014/main" id="{A3D1CC08-1BC7-48D8-AB20-893D2E81197B}"/>
              </a:ext>
            </a:extLst>
          </p:cNvPr>
          <p:cNvSpPr>
            <a:spLocks noGrp="1"/>
          </p:cNvSpPr>
          <p:nvPr>
            <p:ph type="title" hasCustomPrompt="1"/>
          </p:nvPr>
        </p:nvSpPr>
        <p:spPr>
          <a:xfrm>
            <a:off x="725442" y="3095414"/>
            <a:ext cx="5092851" cy="1478466"/>
          </a:xfrm>
        </p:spPr>
        <p:txBody>
          <a:bodyPr anchor="b"/>
          <a:lstStyle>
            <a:lvl1pPr>
              <a:defRPr sz="4000"/>
            </a:lvl1pPr>
          </a:lstStyle>
          <a:p>
            <a:r>
              <a:rPr lang="en-US" dirty="0"/>
              <a:t>Enter title here</a:t>
            </a:r>
            <a:endParaRPr lang="en-GB" dirty="0"/>
          </a:p>
        </p:txBody>
      </p:sp>
      <p:sp>
        <p:nvSpPr>
          <p:cNvPr id="11" name="Text Placeholder 10">
            <a:extLst>
              <a:ext uri="{FF2B5EF4-FFF2-40B4-BE49-F238E27FC236}">
                <a16:creationId xmlns:a16="http://schemas.microsoft.com/office/drawing/2014/main" id="{E3D1C45C-5187-4F3F-A188-EEC856C88393}"/>
              </a:ext>
            </a:extLst>
          </p:cNvPr>
          <p:cNvSpPr>
            <a:spLocks noGrp="1"/>
          </p:cNvSpPr>
          <p:nvPr>
            <p:ph type="body" sz="quarter" idx="11" hasCustomPrompt="1"/>
          </p:nvPr>
        </p:nvSpPr>
        <p:spPr>
          <a:xfrm>
            <a:off x="0" y="541800"/>
            <a:ext cx="151200" cy="5774400"/>
          </a:xfrm>
          <a:solidFill>
            <a:srgbClr val="C00000"/>
          </a:solid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369635674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Image with 2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CC08-1BC7-48D8-AB20-893D2E81197B}"/>
              </a:ext>
            </a:extLst>
          </p:cNvPr>
          <p:cNvSpPr>
            <a:spLocks noGrp="1"/>
          </p:cNvSpPr>
          <p:nvPr>
            <p:ph type="title" hasCustomPrompt="1"/>
          </p:nvPr>
        </p:nvSpPr>
        <p:spPr/>
        <p:txBody>
          <a:bodyPr/>
          <a:lstStyle>
            <a:lvl1pPr>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4BE8422D-B5AC-4120-9244-E75F26387611}"/>
              </a:ext>
            </a:extLst>
          </p:cNvPr>
          <p:cNvSpPr>
            <a:spLocks noGrp="1"/>
          </p:cNvSpPr>
          <p:nvPr>
            <p:ph type="dt" sz="half" idx="10"/>
          </p:nvPr>
        </p:nvSpPr>
        <p:spPr/>
        <p:txBody>
          <a:bodyPr/>
          <a:lstStyle/>
          <a:p>
            <a:fld id="{E3606F9E-9A9E-4C8C-BDCA-2C1A5097B66D}" type="datetime1">
              <a:rPr lang="en-GB" smtClean="0"/>
              <a:t>12/07/2021</a:t>
            </a:fld>
            <a:endParaRPr lang="en-GB" dirty="0"/>
          </a:p>
        </p:txBody>
      </p:sp>
      <p:sp>
        <p:nvSpPr>
          <p:cNvPr id="4" name="Footer Placeholder 3">
            <a:extLst>
              <a:ext uri="{FF2B5EF4-FFF2-40B4-BE49-F238E27FC236}">
                <a16:creationId xmlns:a16="http://schemas.microsoft.com/office/drawing/2014/main" id="{8A0CD122-B582-42B5-8B24-FED7E8A7AF5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BF2DB3B-7044-4C08-90A9-6B059D5BC5E3}"/>
              </a:ext>
            </a:extLst>
          </p:cNvPr>
          <p:cNvSpPr>
            <a:spLocks noGrp="1"/>
          </p:cNvSpPr>
          <p:nvPr>
            <p:ph type="sldNum" sz="quarter" idx="12"/>
          </p:nvPr>
        </p:nvSpPr>
        <p:spPr/>
        <p:txBody>
          <a:bodyPr/>
          <a:lstStyle/>
          <a:p>
            <a:fld id="{A9A89980-3EE8-4686-8740-DD02678D93F4}" type="slidenum">
              <a:rPr lang="en-GB" smtClean="0"/>
              <a:pPr/>
              <a:t>‹#›</a:t>
            </a:fld>
            <a:endParaRPr lang="en-GB" dirty="0"/>
          </a:p>
        </p:txBody>
      </p:sp>
      <p:sp>
        <p:nvSpPr>
          <p:cNvPr id="8" name="Picture Placeholder 7">
            <a:extLst>
              <a:ext uri="{FF2B5EF4-FFF2-40B4-BE49-F238E27FC236}">
                <a16:creationId xmlns:a16="http://schemas.microsoft.com/office/drawing/2014/main" id="{371533C2-F69A-44DE-9342-60B5CFC4B826}"/>
              </a:ext>
            </a:extLst>
          </p:cNvPr>
          <p:cNvSpPr>
            <a:spLocks noGrp="1"/>
          </p:cNvSpPr>
          <p:nvPr>
            <p:ph type="pic" sz="quarter" idx="13" hasCustomPrompt="1"/>
          </p:nvPr>
        </p:nvSpPr>
        <p:spPr>
          <a:xfrm>
            <a:off x="8782994" y="1424940"/>
            <a:ext cx="3409006" cy="4886960"/>
          </a:xfrm>
          <a:solidFill>
            <a:srgbClr val="D5D7D9"/>
          </a:solidFill>
        </p:spPr>
        <p:txBody>
          <a:bodyPr/>
          <a:lstStyle>
            <a:lvl1pPr algn="ctr">
              <a:defRPr/>
            </a:lvl1pPr>
          </a:lstStyle>
          <a:p>
            <a:r>
              <a:rPr lang="en-GB" dirty="0"/>
              <a:t>Click icon to insert an image</a:t>
            </a:r>
          </a:p>
        </p:txBody>
      </p:sp>
      <p:sp>
        <p:nvSpPr>
          <p:cNvPr id="13" name="Text Placeholder 12">
            <a:extLst>
              <a:ext uri="{FF2B5EF4-FFF2-40B4-BE49-F238E27FC236}">
                <a16:creationId xmlns:a16="http://schemas.microsoft.com/office/drawing/2014/main" id="{E4587059-02C1-40B1-B18D-274F8A4B186B}"/>
              </a:ext>
            </a:extLst>
          </p:cNvPr>
          <p:cNvSpPr>
            <a:spLocks noGrp="1"/>
          </p:cNvSpPr>
          <p:nvPr>
            <p:ph type="body" sz="quarter" idx="14" hasCustomPrompt="1"/>
          </p:nvPr>
        </p:nvSpPr>
        <p:spPr>
          <a:xfrm>
            <a:off x="508695" y="1284828"/>
            <a:ext cx="8045758" cy="435039"/>
          </a:xfrm>
        </p:spPr>
        <p:txBody>
          <a:bodyPr/>
          <a:lstStyle>
            <a:lvl1pPr>
              <a:defRPr sz="2200" b="1">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a:t>Enter subtitle here</a:t>
            </a:r>
            <a:endParaRPr lang="en-GB" dirty="0"/>
          </a:p>
        </p:txBody>
      </p:sp>
      <p:sp>
        <p:nvSpPr>
          <p:cNvPr id="15" name="Text Placeholder 14">
            <a:extLst>
              <a:ext uri="{FF2B5EF4-FFF2-40B4-BE49-F238E27FC236}">
                <a16:creationId xmlns:a16="http://schemas.microsoft.com/office/drawing/2014/main" id="{BCB8AD9E-236D-4662-B085-ACCD0FFEDF1C}"/>
              </a:ext>
            </a:extLst>
          </p:cNvPr>
          <p:cNvSpPr>
            <a:spLocks noGrp="1"/>
          </p:cNvSpPr>
          <p:nvPr>
            <p:ph type="body" sz="quarter" idx="15" hasCustomPrompt="1"/>
          </p:nvPr>
        </p:nvSpPr>
        <p:spPr>
          <a:xfrm>
            <a:off x="508695" y="1678968"/>
            <a:ext cx="8045758" cy="4632932"/>
          </a:xfrm>
        </p:spPr>
        <p:txBody>
          <a:bodyPr numCol="2" spcCol="288000"/>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a:extLst>
              <a:ext uri="{FF2B5EF4-FFF2-40B4-BE49-F238E27FC236}">
                <a16:creationId xmlns:a16="http://schemas.microsoft.com/office/drawing/2014/main" id="{D5F16C34-3E65-456C-8530-ABB11D96FAAE}"/>
              </a:ext>
            </a:extLst>
          </p:cNvPr>
          <p:cNvCxnSpPr>
            <a:cxnSpLocks/>
          </p:cNvCxnSpPr>
          <p:nvPr userDrawn="1"/>
        </p:nvCxnSpPr>
        <p:spPr>
          <a:xfrm>
            <a:off x="616584" y="899308"/>
            <a:ext cx="6750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86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Image with 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CC08-1BC7-48D8-AB20-893D2E81197B}"/>
              </a:ext>
            </a:extLst>
          </p:cNvPr>
          <p:cNvSpPr>
            <a:spLocks noGrp="1"/>
          </p:cNvSpPr>
          <p:nvPr>
            <p:ph type="title" hasCustomPrompt="1"/>
          </p:nvPr>
        </p:nvSpPr>
        <p:spPr/>
        <p:txBody>
          <a:bodyPr/>
          <a:lstStyle>
            <a:lvl1pPr>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4BE8422D-B5AC-4120-9244-E75F26387611}"/>
              </a:ext>
            </a:extLst>
          </p:cNvPr>
          <p:cNvSpPr>
            <a:spLocks noGrp="1"/>
          </p:cNvSpPr>
          <p:nvPr>
            <p:ph type="dt" sz="half" idx="10"/>
          </p:nvPr>
        </p:nvSpPr>
        <p:spPr/>
        <p:txBody>
          <a:bodyPr/>
          <a:lstStyle/>
          <a:p>
            <a:fld id="{52C3CF06-C3BD-4573-8362-81D5026AF85B}" type="datetime1">
              <a:rPr lang="en-GB" smtClean="0"/>
              <a:t>12/07/2021</a:t>
            </a:fld>
            <a:endParaRPr lang="en-GB" dirty="0"/>
          </a:p>
        </p:txBody>
      </p:sp>
      <p:sp>
        <p:nvSpPr>
          <p:cNvPr id="4" name="Footer Placeholder 3">
            <a:extLst>
              <a:ext uri="{FF2B5EF4-FFF2-40B4-BE49-F238E27FC236}">
                <a16:creationId xmlns:a16="http://schemas.microsoft.com/office/drawing/2014/main" id="{8A0CD122-B582-42B5-8B24-FED7E8A7AF5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BF2DB3B-7044-4C08-90A9-6B059D5BC5E3}"/>
              </a:ext>
            </a:extLst>
          </p:cNvPr>
          <p:cNvSpPr>
            <a:spLocks noGrp="1"/>
          </p:cNvSpPr>
          <p:nvPr>
            <p:ph type="sldNum" sz="quarter" idx="12"/>
          </p:nvPr>
        </p:nvSpPr>
        <p:spPr/>
        <p:txBody>
          <a:bodyPr/>
          <a:lstStyle/>
          <a:p>
            <a:fld id="{A9A89980-3EE8-4686-8740-DD02678D93F4}" type="slidenum">
              <a:rPr lang="en-GB" smtClean="0"/>
              <a:pPr/>
              <a:t>‹#›</a:t>
            </a:fld>
            <a:endParaRPr lang="en-GB" dirty="0"/>
          </a:p>
        </p:txBody>
      </p:sp>
      <p:sp>
        <p:nvSpPr>
          <p:cNvPr id="8" name="Picture Placeholder 7">
            <a:extLst>
              <a:ext uri="{FF2B5EF4-FFF2-40B4-BE49-F238E27FC236}">
                <a16:creationId xmlns:a16="http://schemas.microsoft.com/office/drawing/2014/main" id="{371533C2-F69A-44DE-9342-60B5CFC4B826}"/>
              </a:ext>
            </a:extLst>
          </p:cNvPr>
          <p:cNvSpPr>
            <a:spLocks noGrp="1"/>
          </p:cNvSpPr>
          <p:nvPr>
            <p:ph type="pic" sz="quarter" idx="13" hasCustomPrompt="1"/>
          </p:nvPr>
        </p:nvSpPr>
        <p:spPr>
          <a:xfrm>
            <a:off x="616585" y="1424940"/>
            <a:ext cx="3409006" cy="4886960"/>
          </a:xfrm>
          <a:solidFill>
            <a:srgbClr val="D5D7D9"/>
          </a:solidFill>
        </p:spPr>
        <p:txBody>
          <a:bodyPr/>
          <a:lstStyle>
            <a:lvl1pPr algn="ctr">
              <a:defRPr/>
            </a:lvl1pPr>
          </a:lstStyle>
          <a:p>
            <a:r>
              <a:rPr lang="en-GB" dirty="0"/>
              <a:t>Click icon to insert an image</a:t>
            </a:r>
          </a:p>
        </p:txBody>
      </p:sp>
      <p:sp>
        <p:nvSpPr>
          <p:cNvPr id="13" name="Text Placeholder 12">
            <a:extLst>
              <a:ext uri="{FF2B5EF4-FFF2-40B4-BE49-F238E27FC236}">
                <a16:creationId xmlns:a16="http://schemas.microsoft.com/office/drawing/2014/main" id="{E4587059-02C1-40B1-B18D-274F8A4B186B}"/>
              </a:ext>
            </a:extLst>
          </p:cNvPr>
          <p:cNvSpPr>
            <a:spLocks noGrp="1"/>
          </p:cNvSpPr>
          <p:nvPr>
            <p:ph type="body" sz="quarter" idx="14" hasCustomPrompt="1"/>
          </p:nvPr>
        </p:nvSpPr>
        <p:spPr>
          <a:xfrm>
            <a:off x="4293220" y="1290846"/>
            <a:ext cx="7365380" cy="435039"/>
          </a:xfrm>
        </p:spPr>
        <p:txBody>
          <a:bodyPr/>
          <a:lstStyle>
            <a:lvl1pPr>
              <a:defRPr sz="2200" b="1">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a:t>Enter subtitle here</a:t>
            </a:r>
            <a:endParaRPr lang="en-GB" dirty="0"/>
          </a:p>
        </p:txBody>
      </p:sp>
      <p:sp>
        <p:nvSpPr>
          <p:cNvPr id="15" name="Text Placeholder 14">
            <a:extLst>
              <a:ext uri="{FF2B5EF4-FFF2-40B4-BE49-F238E27FC236}">
                <a16:creationId xmlns:a16="http://schemas.microsoft.com/office/drawing/2014/main" id="{BCB8AD9E-236D-4662-B085-ACCD0FFEDF1C}"/>
              </a:ext>
            </a:extLst>
          </p:cNvPr>
          <p:cNvSpPr>
            <a:spLocks noGrp="1"/>
          </p:cNvSpPr>
          <p:nvPr>
            <p:ph type="body" sz="quarter" idx="15" hasCustomPrompt="1"/>
          </p:nvPr>
        </p:nvSpPr>
        <p:spPr>
          <a:xfrm>
            <a:off x="4293220" y="1684986"/>
            <a:ext cx="7365380" cy="4626914"/>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a:extLst>
              <a:ext uri="{FF2B5EF4-FFF2-40B4-BE49-F238E27FC236}">
                <a16:creationId xmlns:a16="http://schemas.microsoft.com/office/drawing/2014/main" id="{CC0000DE-689E-477D-B1F8-5124B88BABFA}"/>
              </a:ext>
            </a:extLst>
          </p:cNvPr>
          <p:cNvCxnSpPr>
            <a:cxnSpLocks/>
          </p:cNvCxnSpPr>
          <p:nvPr userDrawn="1"/>
        </p:nvCxnSpPr>
        <p:spPr>
          <a:xfrm>
            <a:off x="616584" y="899308"/>
            <a:ext cx="6750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Image with 2 Column Text (With sub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BE8422D-B5AC-4120-9244-E75F26387611}"/>
              </a:ext>
            </a:extLst>
          </p:cNvPr>
          <p:cNvSpPr>
            <a:spLocks noGrp="1"/>
          </p:cNvSpPr>
          <p:nvPr>
            <p:ph type="dt" sz="half" idx="10"/>
          </p:nvPr>
        </p:nvSpPr>
        <p:spPr/>
        <p:txBody>
          <a:bodyPr/>
          <a:lstStyle/>
          <a:p>
            <a:fld id="{E3606F9E-9A9E-4C8C-BDCA-2C1A5097B66D}" type="datetime1">
              <a:rPr lang="en-GB" smtClean="0"/>
              <a:t>12/07/2021</a:t>
            </a:fld>
            <a:endParaRPr lang="en-GB" dirty="0"/>
          </a:p>
        </p:txBody>
      </p:sp>
      <p:sp>
        <p:nvSpPr>
          <p:cNvPr id="4" name="Footer Placeholder 3">
            <a:extLst>
              <a:ext uri="{FF2B5EF4-FFF2-40B4-BE49-F238E27FC236}">
                <a16:creationId xmlns:a16="http://schemas.microsoft.com/office/drawing/2014/main" id="{8A0CD122-B582-42B5-8B24-FED7E8A7AF5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BF2DB3B-7044-4C08-90A9-6B059D5BC5E3}"/>
              </a:ext>
            </a:extLst>
          </p:cNvPr>
          <p:cNvSpPr>
            <a:spLocks noGrp="1"/>
          </p:cNvSpPr>
          <p:nvPr>
            <p:ph type="sldNum" sz="quarter" idx="12"/>
          </p:nvPr>
        </p:nvSpPr>
        <p:spPr/>
        <p:txBody>
          <a:bodyPr/>
          <a:lstStyle/>
          <a:p>
            <a:fld id="{A9A89980-3EE8-4686-8740-DD02678D93F4}" type="slidenum">
              <a:rPr lang="en-GB" smtClean="0"/>
              <a:pPr/>
              <a:t>‹#›</a:t>
            </a:fld>
            <a:endParaRPr lang="en-GB" dirty="0"/>
          </a:p>
        </p:txBody>
      </p:sp>
      <p:sp>
        <p:nvSpPr>
          <p:cNvPr id="8" name="Picture Placeholder 7">
            <a:extLst>
              <a:ext uri="{FF2B5EF4-FFF2-40B4-BE49-F238E27FC236}">
                <a16:creationId xmlns:a16="http://schemas.microsoft.com/office/drawing/2014/main" id="{371533C2-F69A-44DE-9342-60B5CFC4B826}"/>
              </a:ext>
            </a:extLst>
          </p:cNvPr>
          <p:cNvSpPr>
            <a:spLocks noGrp="1"/>
          </p:cNvSpPr>
          <p:nvPr>
            <p:ph type="pic" sz="quarter" idx="13" hasCustomPrompt="1"/>
          </p:nvPr>
        </p:nvSpPr>
        <p:spPr>
          <a:xfrm>
            <a:off x="8782994" y="1424940"/>
            <a:ext cx="3409006" cy="4886960"/>
          </a:xfrm>
          <a:solidFill>
            <a:srgbClr val="D5D7D9"/>
          </a:solidFill>
        </p:spPr>
        <p:txBody>
          <a:bodyPr/>
          <a:lstStyle>
            <a:lvl1pPr algn="ctr">
              <a:defRPr/>
            </a:lvl1pPr>
          </a:lstStyle>
          <a:p>
            <a:r>
              <a:rPr lang="en-GB" dirty="0"/>
              <a:t>Click icon to insert an image</a:t>
            </a:r>
          </a:p>
        </p:txBody>
      </p:sp>
      <p:sp>
        <p:nvSpPr>
          <p:cNvPr id="13" name="Text Placeholder 12">
            <a:extLst>
              <a:ext uri="{FF2B5EF4-FFF2-40B4-BE49-F238E27FC236}">
                <a16:creationId xmlns:a16="http://schemas.microsoft.com/office/drawing/2014/main" id="{E4587059-02C1-40B1-B18D-274F8A4B186B}"/>
              </a:ext>
            </a:extLst>
          </p:cNvPr>
          <p:cNvSpPr>
            <a:spLocks noGrp="1"/>
          </p:cNvSpPr>
          <p:nvPr>
            <p:ph type="body" sz="quarter" idx="14" hasCustomPrompt="1"/>
          </p:nvPr>
        </p:nvSpPr>
        <p:spPr>
          <a:xfrm>
            <a:off x="508695" y="1284828"/>
            <a:ext cx="8045758" cy="435039"/>
          </a:xfrm>
        </p:spPr>
        <p:txBody>
          <a:bodyPr/>
          <a:lstStyle>
            <a:lvl1pPr>
              <a:defRPr sz="2200" b="1">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a:t>Enter subtitle here</a:t>
            </a:r>
            <a:endParaRPr lang="en-GB" dirty="0"/>
          </a:p>
        </p:txBody>
      </p:sp>
      <p:sp>
        <p:nvSpPr>
          <p:cNvPr id="15" name="Text Placeholder 14">
            <a:extLst>
              <a:ext uri="{FF2B5EF4-FFF2-40B4-BE49-F238E27FC236}">
                <a16:creationId xmlns:a16="http://schemas.microsoft.com/office/drawing/2014/main" id="{BCB8AD9E-236D-4662-B085-ACCD0FFEDF1C}"/>
              </a:ext>
            </a:extLst>
          </p:cNvPr>
          <p:cNvSpPr>
            <a:spLocks noGrp="1"/>
          </p:cNvSpPr>
          <p:nvPr>
            <p:ph type="body" sz="quarter" idx="15" hasCustomPrompt="1"/>
          </p:nvPr>
        </p:nvSpPr>
        <p:spPr>
          <a:xfrm>
            <a:off x="508695" y="1678968"/>
            <a:ext cx="8045758" cy="4632932"/>
          </a:xfrm>
        </p:spPr>
        <p:txBody>
          <a:bodyPr numCol="2" spcCol="288000"/>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a:extLst>
              <a:ext uri="{FF2B5EF4-FFF2-40B4-BE49-F238E27FC236}">
                <a16:creationId xmlns:a16="http://schemas.microsoft.com/office/drawing/2014/main" id="{9682E154-AFB6-478C-9873-3ED9432F3876}"/>
              </a:ext>
            </a:extLst>
          </p:cNvPr>
          <p:cNvCxnSpPr>
            <a:cxnSpLocks/>
          </p:cNvCxnSpPr>
          <p:nvPr userDrawn="1"/>
        </p:nvCxnSpPr>
        <p:spPr>
          <a:xfrm>
            <a:off x="616584" y="1114086"/>
            <a:ext cx="6750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itle 13">
            <a:extLst>
              <a:ext uri="{FF2B5EF4-FFF2-40B4-BE49-F238E27FC236}">
                <a16:creationId xmlns:a16="http://schemas.microsoft.com/office/drawing/2014/main" id="{AF895EBE-A39D-4E76-A479-DB599B3DABFC}"/>
              </a:ext>
            </a:extLst>
          </p:cNvPr>
          <p:cNvSpPr>
            <a:spLocks noGrp="1"/>
          </p:cNvSpPr>
          <p:nvPr>
            <p:ph type="title" hasCustomPrompt="1"/>
          </p:nvPr>
        </p:nvSpPr>
        <p:spPr>
          <a:xfrm>
            <a:off x="508695" y="444569"/>
            <a:ext cx="11173969" cy="356632"/>
          </a:xfrm>
        </p:spPr>
        <p:txBody>
          <a:bodyPr/>
          <a:lstStyle/>
          <a:p>
            <a:r>
              <a:rPr lang="en-US" dirty="0"/>
              <a:t>Enter title here</a:t>
            </a:r>
            <a:endParaRPr lang="en-GB" dirty="0"/>
          </a:p>
        </p:txBody>
      </p:sp>
      <p:sp>
        <p:nvSpPr>
          <p:cNvPr id="12" name="Text Placeholder 5">
            <a:extLst>
              <a:ext uri="{FF2B5EF4-FFF2-40B4-BE49-F238E27FC236}">
                <a16:creationId xmlns:a16="http://schemas.microsoft.com/office/drawing/2014/main" id="{D630A094-10AC-4E53-B745-6AE91676606C}"/>
              </a:ext>
            </a:extLst>
          </p:cNvPr>
          <p:cNvSpPr>
            <a:spLocks noGrp="1"/>
          </p:cNvSpPr>
          <p:nvPr>
            <p:ph type="body" sz="quarter" idx="20" hasCustomPrompt="1"/>
          </p:nvPr>
        </p:nvSpPr>
        <p:spPr>
          <a:xfrm>
            <a:off x="515984" y="764941"/>
            <a:ext cx="11173968" cy="315175"/>
          </a:xfrm>
        </p:spPr>
        <p:txBody>
          <a:bodyPr/>
          <a:lstStyle>
            <a:lvl1pPr>
              <a:defRPr sz="1600"/>
            </a:lvl1pPr>
          </a:lstStyle>
          <a:p>
            <a:pPr lvl="0"/>
            <a:r>
              <a:rPr lang="en-US" dirty="0"/>
              <a:t>Enter subtitle here</a:t>
            </a:r>
            <a:endParaRPr lang="en-GB" dirty="0"/>
          </a:p>
        </p:txBody>
      </p:sp>
    </p:spTree>
    <p:extLst>
      <p:ext uri="{BB962C8B-B14F-4D97-AF65-F5344CB8AC3E}">
        <p14:creationId xmlns:p14="http://schemas.microsoft.com/office/powerpoint/2010/main" val="88617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Image with Large Text (With sub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BE8422D-B5AC-4120-9244-E75F26387611}"/>
              </a:ext>
            </a:extLst>
          </p:cNvPr>
          <p:cNvSpPr>
            <a:spLocks noGrp="1"/>
          </p:cNvSpPr>
          <p:nvPr>
            <p:ph type="dt" sz="half" idx="10"/>
          </p:nvPr>
        </p:nvSpPr>
        <p:spPr/>
        <p:txBody>
          <a:bodyPr/>
          <a:lstStyle/>
          <a:p>
            <a:fld id="{52C3CF06-C3BD-4573-8362-81D5026AF85B}" type="datetime1">
              <a:rPr lang="en-GB" smtClean="0"/>
              <a:t>12/07/2021</a:t>
            </a:fld>
            <a:endParaRPr lang="en-GB" dirty="0"/>
          </a:p>
        </p:txBody>
      </p:sp>
      <p:sp>
        <p:nvSpPr>
          <p:cNvPr id="4" name="Footer Placeholder 3">
            <a:extLst>
              <a:ext uri="{FF2B5EF4-FFF2-40B4-BE49-F238E27FC236}">
                <a16:creationId xmlns:a16="http://schemas.microsoft.com/office/drawing/2014/main" id="{8A0CD122-B582-42B5-8B24-FED7E8A7AF5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BF2DB3B-7044-4C08-90A9-6B059D5BC5E3}"/>
              </a:ext>
            </a:extLst>
          </p:cNvPr>
          <p:cNvSpPr>
            <a:spLocks noGrp="1"/>
          </p:cNvSpPr>
          <p:nvPr>
            <p:ph type="sldNum" sz="quarter" idx="12"/>
          </p:nvPr>
        </p:nvSpPr>
        <p:spPr/>
        <p:txBody>
          <a:bodyPr/>
          <a:lstStyle/>
          <a:p>
            <a:fld id="{A9A89980-3EE8-4686-8740-DD02678D93F4}" type="slidenum">
              <a:rPr lang="en-GB" smtClean="0"/>
              <a:pPr/>
              <a:t>‹#›</a:t>
            </a:fld>
            <a:endParaRPr lang="en-GB" dirty="0"/>
          </a:p>
        </p:txBody>
      </p:sp>
      <p:sp>
        <p:nvSpPr>
          <p:cNvPr id="8" name="Picture Placeholder 7">
            <a:extLst>
              <a:ext uri="{FF2B5EF4-FFF2-40B4-BE49-F238E27FC236}">
                <a16:creationId xmlns:a16="http://schemas.microsoft.com/office/drawing/2014/main" id="{371533C2-F69A-44DE-9342-60B5CFC4B826}"/>
              </a:ext>
            </a:extLst>
          </p:cNvPr>
          <p:cNvSpPr>
            <a:spLocks noGrp="1"/>
          </p:cNvSpPr>
          <p:nvPr>
            <p:ph type="pic" sz="quarter" idx="13" hasCustomPrompt="1"/>
          </p:nvPr>
        </p:nvSpPr>
        <p:spPr>
          <a:xfrm>
            <a:off x="616585" y="1424940"/>
            <a:ext cx="3409006" cy="4886960"/>
          </a:xfrm>
          <a:solidFill>
            <a:srgbClr val="D5D7D9"/>
          </a:solidFill>
        </p:spPr>
        <p:txBody>
          <a:bodyPr/>
          <a:lstStyle>
            <a:lvl1pPr algn="ctr">
              <a:defRPr/>
            </a:lvl1pPr>
          </a:lstStyle>
          <a:p>
            <a:r>
              <a:rPr lang="en-GB" dirty="0"/>
              <a:t>Click icon to insert an image</a:t>
            </a:r>
          </a:p>
        </p:txBody>
      </p:sp>
      <p:sp>
        <p:nvSpPr>
          <p:cNvPr id="13" name="Text Placeholder 12">
            <a:extLst>
              <a:ext uri="{FF2B5EF4-FFF2-40B4-BE49-F238E27FC236}">
                <a16:creationId xmlns:a16="http://schemas.microsoft.com/office/drawing/2014/main" id="{E4587059-02C1-40B1-B18D-274F8A4B186B}"/>
              </a:ext>
            </a:extLst>
          </p:cNvPr>
          <p:cNvSpPr>
            <a:spLocks noGrp="1"/>
          </p:cNvSpPr>
          <p:nvPr>
            <p:ph type="body" sz="quarter" idx="14" hasCustomPrompt="1"/>
          </p:nvPr>
        </p:nvSpPr>
        <p:spPr>
          <a:xfrm>
            <a:off x="4293220" y="1290846"/>
            <a:ext cx="7365380" cy="435039"/>
          </a:xfrm>
        </p:spPr>
        <p:txBody>
          <a:bodyPr/>
          <a:lstStyle>
            <a:lvl1pPr>
              <a:defRPr sz="2200" b="1">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a:t>Enter subtitle here</a:t>
            </a:r>
            <a:endParaRPr lang="en-GB" dirty="0"/>
          </a:p>
        </p:txBody>
      </p:sp>
      <p:sp>
        <p:nvSpPr>
          <p:cNvPr id="15" name="Text Placeholder 14">
            <a:extLst>
              <a:ext uri="{FF2B5EF4-FFF2-40B4-BE49-F238E27FC236}">
                <a16:creationId xmlns:a16="http://schemas.microsoft.com/office/drawing/2014/main" id="{BCB8AD9E-236D-4662-B085-ACCD0FFEDF1C}"/>
              </a:ext>
            </a:extLst>
          </p:cNvPr>
          <p:cNvSpPr>
            <a:spLocks noGrp="1"/>
          </p:cNvSpPr>
          <p:nvPr>
            <p:ph type="body" sz="quarter" idx="15" hasCustomPrompt="1"/>
          </p:nvPr>
        </p:nvSpPr>
        <p:spPr>
          <a:xfrm>
            <a:off x="4293220" y="1684986"/>
            <a:ext cx="7365380" cy="4626914"/>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a:extLst>
              <a:ext uri="{FF2B5EF4-FFF2-40B4-BE49-F238E27FC236}">
                <a16:creationId xmlns:a16="http://schemas.microsoft.com/office/drawing/2014/main" id="{C36371EA-D855-4F7F-9448-19D33A634C85}"/>
              </a:ext>
            </a:extLst>
          </p:cNvPr>
          <p:cNvCxnSpPr>
            <a:cxnSpLocks/>
          </p:cNvCxnSpPr>
          <p:nvPr userDrawn="1"/>
        </p:nvCxnSpPr>
        <p:spPr>
          <a:xfrm>
            <a:off x="616584" y="1114086"/>
            <a:ext cx="6750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itle 13">
            <a:extLst>
              <a:ext uri="{FF2B5EF4-FFF2-40B4-BE49-F238E27FC236}">
                <a16:creationId xmlns:a16="http://schemas.microsoft.com/office/drawing/2014/main" id="{9F4E99D9-68A7-492D-AE25-7D2CF09DDE73}"/>
              </a:ext>
            </a:extLst>
          </p:cNvPr>
          <p:cNvSpPr>
            <a:spLocks noGrp="1"/>
          </p:cNvSpPr>
          <p:nvPr>
            <p:ph type="title" hasCustomPrompt="1"/>
          </p:nvPr>
        </p:nvSpPr>
        <p:spPr>
          <a:xfrm>
            <a:off x="508695" y="444569"/>
            <a:ext cx="11173969" cy="356632"/>
          </a:xfrm>
        </p:spPr>
        <p:txBody>
          <a:bodyPr/>
          <a:lstStyle/>
          <a:p>
            <a:r>
              <a:rPr lang="en-US" dirty="0"/>
              <a:t>Enter title here</a:t>
            </a:r>
            <a:endParaRPr lang="en-GB" dirty="0"/>
          </a:p>
        </p:txBody>
      </p:sp>
      <p:sp>
        <p:nvSpPr>
          <p:cNvPr id="12" name="Text Placeholder 5">
            <a:extLst>
              <a:ext uri="{FF2B5EF4-FFF2-40B4-BE49-F238E27FC236}">
                <a16:creationId xmlns:a16="http://schemas.microsoft.com/office/drawing/2014/main" id="{79D5002B-0153-40C7-B010-745FF5A30D25}"/>
              </a:ext>
            </a:extLst>
          </p:cNvPr>
          <p:cNvSpPr>
            <a:spLocks noGrp="1"/>
          </p:cNvSpPr>
          <p:nvPr>
            <p:ph type="body" sz="quarter" idx="20" hasCustomPrompt="1"/>
          </p:nvPr>
        </p:nvSpPr>
        <p:spPr>
          <a:xfrm>
            <a:off x="515984" y="764941"/>
            <a:ext cx="11173968" cy="315175"/>
          </a:xfrm>
        </p:spPr>
        <p:txBody>
          <a:bodyPr/>
          <a:lstStyle>
            <a:lvl1pPr>
              <a:defRPr sz="1600"/>
            </a:lvl1pPr>
          </a:lstStyle>
          <a:p>
            <a:pPr lvl="0"/>
            <a:r>
              <a:rPr lang="en-US" dirty="0"/>
              <a:t>Enter subtitle here</a:t>
            </a:r>
            <a:endParaRPr lang="en-GB" dirty="0"/>
          </a:p>
        </p:txBody>
      </p:sp>
    </p:spTree>
    <p:extLst>
      <p:ext uri="{BB962C8B-B14F-4D97-AF65-F5344CB8AC3E}">
        <p14:creationId xmlns:p14="http://schemas.microsoft.com/office/powerpoint/2010/main" val="282233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oolsToo_Slide" descr="ToolsToo_Slide">
            <a:extLst>
              <a:ext uri="{FF2B5EF4-FFF2-40B4-BE49-F238E27FC236}">
                <a16:creationId xmlns:a16="http://schemas.microsoft.com/office/drawing/2014/main" id="{D0DE7A43-E7D4-410D-87FB-8160D8BC1EE5}"/>
              </a:ext>
            </a:extLst>
          </p:cNvPr>
          <p:cNvSpPr/>
          <p:nvPr userDrawn="1"/>
        </p:nvSpPr>
        <p:spPr>
          <a:xfrm>
            <a:off x="0" y="0"/>
            <a:ext cx="12192000" cy="6858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724E6EA7-FFDF-4609-8FAE-E1464CBE79EC}"/>
              </a:ext>
            </a:extLst>
          </p:cNvPr>
          <p:cNvSpPr>
            <a:spLocks noGrp="1"/>
          </p:cNvSpPr>
          <p:nvPr>
            <p:ph type="title"/>
          </p:nvPr>
        </p:nvSpPr>
        <p:spPr>
          <a:xfrm>
            <a:off x="508695" y="440701"/>
            <a:ext cx="11173969" cy="435039"/>
          </a:xfrm>
          <a:prstGeom prst="rect">
            <a:avLst/>
          </a:prstGeom>
        </p:spPr>
        <p:txBody>
          <a:bodyPr vert="horz" lIns="91440" tIns="45720" rIns="91440" bIns="4572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8EEBA96-407B-4B0C-90CC-2ABDDA24F08D}"/>
              </a:ext>
            </a:extLst>
          </p:cNvPr>
          <p:cNvSpPr>
            <a:spLocks noGrp="1"/>
          </p:cNvSpPr>
          <p:nvPr>
            <p:ph type="body" idx="1"/>
          </p:nvPr>
        </p:nvSpPr>
        <p:spPr>
          <a:xfrm>
            <a:off x="484631" y="1253331"/>
            <a:ext cx="11173969"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3397447-D40F-4CF0-8ED5-BAB0F3F7CE5D}"/>
              </a:ext>
            </a:extLst>
          </p:cNvPr>
          <p:cNvSpPr>
            <a:spLocks noGrp="1"/>
          </p:cNvSpPr>
          <p:nvPr>
            <p:ph type="dt" sz="half" idx="2"/>
          </p:nvPr>
        </p:nvSpPr>
        <p:spPr>
          <a:xfrm>
            <a:off x="9144000" y="6409949"/>
            <a:ext cx="1403984" cy="365125"/>
          </a:xfrm>
          <a:prstGeom prst="rect">
            <a:avLst/>
          </a:prstGeom>
        </p:spPr>
        <p:txBody>
          <a:bodyPr vert="horz" lIns="91440" tIns="45720" rIns="91440" bIns="45720" rtlCol="0" anchor="ctr"/>
          <a:lstStyle>
            <a:lvl1pPr algn="r">
              <a:lnSpc>
                <a:spcPct val="100000"/>
              </a:lnSpc>
              <a:defRPr sz="1100">
                <a:solidFill>
                  <a:schemeClr val="tx2"/>
                </a:solidFill>
                <a:latin typeface="+mj-lt"/>
              </a:defRPr>
            </a:lvl1pPr>
          </a:lstStyle>
          <a:p>
            <a:fld id="{3BF73BF2-DD83-4559-8430-52F8AA394D12}" type="datetime1">
              <a:rPr lang="en-GB" smtClean="0"/>
              <a:t>12/07/2021</a:t>
            </a:fld>
            <a:endParaRPr lang="en-GB" dirty="0"/>
          </a:p>
        </p:txBody>
      </p:sp>
      <p:sp>
        <p:nvSpPr>
          <p:cNvPr id="5" name="Footer Placeholder 4">
            <a:extLst>
              <a:ext uri="{FF2B5EF4-FFF2-40B4-BE49-F238E27FC236}">
                <a16:creationId xmlns:a16="http://schemas.microsoft.com/office/drawing/2014/main" id="{92AB55C1-99AC-4022-85AD-1595EBB2029D}"/>
              </a:ext>
            </a:extLst>
          </p:cNvPr>
          <p:cNvSpPr>
            <a:spLocks noGrp="1"/>
          </p:cNvSpPr>
          <p:nvPr>
            <p:ph type="ftr" sz="quarter" idx="3"/>
          </p:nvPr>
        </p:nvSpPr>
        <p:spPr>
          <a:xfrm>
            <a:off x="484632" y="6402985"/>
            <a:ext cx="8468868" cy="365125"/>
          </a:xfrm>
          <a:prstGeom prst="rect">
            <a:avLst/>
          </a:prstGeom>
        </p:spPr>
        <p:txBody>
          <a:bodyPr vert="horz" lIns="91440" tIns="45720" rIns="91440" bIns="45720" rtlCol="0" anchor="ctr">
            <a:noAutofit/>
          </a:bodyPr>
          <a:lstStyle>
            <a:lvl1pPr algn="l">
              <a:lnSpc>
                <a:spcPct val="100000"/>
              </a:lnSpc>
              <a:defRPr sz="1100">
                <a:solidFill>
                  <a:schemeClr val="tx2"/>
                </a:solidFill>
                <a:latin typeface="+mj-lt"/>
              </a:defRPr>
            </a:lvl1pPr>
          </a:lstStyle>
          <a:p>
            <a:endParaRPr lang="en-GB" dirty="0"/>
          </a:p>
        </p:txBody>
      </p:sp>
      <p:sp>
        <p:nvSpPr>
          <p:cNvPr id="6" name="Slide Number Placeholder 5">
            <a:extLst>
              <a:ext uri="{FF2B5EF4-FFF2-40B4-BE49-F238E27FC236}">
                <a16:creationId xmlns:a16="http://schemas.microsoft.com/office/drawing/2014/main" id="{B923FB4B-024E-4267-8545-58137EA1ED66}"/>
              </a:ext>
            </a:extLst>
          </p:cNvPr>
          <p:cNvSpPr>
            <a:spLocks noGrp="1"/>
          </p:cNvSpPr>
          <p:nvPr>
            <p:ph type="sldNum" sz="quarter" idx="4"/>
          </p:nvPr>
        </p:nvSpPr>
        <p:spPr>
          <a:xfrm>
            <a:off x="11564146" y="30465"/>
            <a:ext cx="491498" cy="365125"/>
          </a:xfrm>
          <a:prstGeom prst="rect">
            <a:avLst/>
          </a:prstGeom>
        </p:spPr>
        <p:txBody>
          <a:bodyPr vert="horz" lIns="91440" tIns="45720" rIns="91440" bIns="45720" rtlCol="0" anchor="ctr"/>
          <a:lstStyle>
            <a:lvl1pPr algn="r">
              <a:lnSpc>
                <a:spcPct val="100000"/>
              </a:lnSpc>
              <a:defRPr sz="1100">
                <a:solidFill>
                  <a:schemeClr val="tx2"/>
                </a:solidFill>
                <a:latin typeface="+mj-lt"/>
              </a:defRPr>
            </a:lvl1pPr>
          </a:lstStyle>
          <a:p>
            <a:fld id="{A9A89980-3EE8-4686-8740-DD02678D93F4}" type="slidenum">
              <a:rPr lang="en-GB" smtClean="0"/>
              <a:pPr/>
              <a:t>‹#›</a:t>
            </a:fld>
            <a:endParaRPr lang="en-GB" dirty="0"/>
          </a:p>
        </p:txBody>
      </p:sp>
      <p:pic>
        <p:nvPicPr>
          <p:cNvPr id="9" name="Graphic 8">
            <a:extLst>
              <a:ext uri="{FF2B5EF4-FFF2-40B4-BE49-F238E27FC236}">
                <a16:creationId xmlns:a16="http://schemas.microsoft.com/office/drawing/2014/main" id="{2C9C7CDA-81D2-4A05-A5D0-7C6C9537F9A6}"/>
              </a:ext>
            </a:extLst>
          </p:cNvPr>
          <p:cNvPicPr>
            <a:picLocks noChangeAspect="1"/>
          </p:cNvPicPr>
          <p:nvPr userDrawn="1"/>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t="40822" b="41608"/>
          <a:stretch/>
        </p:blipFill>
        <p:spPr>
          <a:xfrm>
            <a:off x="10738484" y="6453512"/>
            <a:ext cx="1263016" cy="221919"/>
          </a:xfrm>
          <a:prstGeom prst="rect">
            <a:avLst/>
          </a:prstGeom>
        </p:spPr>
      </p:pic>
      <p:sp>
        <p:nvSpPr>
          <p:cNvPr id="13" name="Rectangle 12">
            <a:extLst>
              <a:ext uri="{FF2B5EF4-FFF2-40B4-BE49-F238E27FC236}">
                <a16:creationId xmlns:a16="http://schemas.microsoft.com/office/drawing/2014/main" id="{1E6906CA-EADB-4D49-9A79-88D946A12090}"/>
              </a:ext>
            </a:extLst>
          </p:cNvPr>
          <p:cNvSpPr/>
          <p:nvPr userDrawn="1"/>
        </p:nvSpPr>
        <p:spPr>
          <a:xfrm>
            <a:off x="0" y="541800"/>
            <a:ext cx="151200" cy="577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329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1" r:id="rId5"/>
    <p:sldLayoutId id="2147483656" r:id="rId6"/>
    <p:sldLayoutId id="2147483654" r:id="rId7"/>
    <p:sldLayoutId id="2147483665" r:id="rId8"/>
    <p:sldLayoutId id="2147483666" r:id="rId9"/>
    <p:sldLayoutId id="2147483658" r:id="rId10"/>
    <p:sldLayoutId id="2147483663" r:id="rId11"/>
    <p:sldLayoutId id="2147483657" r:id="rId12"/>
    <p:sldLayoutId id="2147483653" r:id="rId13"/>
    <p:sldLayoutId id="2147483659" r:id="rId14"/>
    <p:sldLayoutId id="2147483660" r:id="rId15"/>
    <p:sldLayoutId id="2147483662" r:id="rId16"/>
    <p:sldLayoutId id="2147483664" r:id="rId17"/>
  </p:sldLayoutIdLst>
  <p:hf hdr="0" ftr="0" dt="0"/>
  <p:txStyles>
    <p:titleStyle>
      <a:lvl1pPr algn="l" defTabSz="914400" rtl="0" eaLnBrk="1" latinLnBrk="0" hangingPunct="1">
        <a:lnSpc>
          <a:spcPct val="90000"/>
        </a:lnSpc>
        <a:spcBef>
          <a:spcPct val="0"/>
        </a:spcBef>
        <a:buNone/>
        <a:defRPr sz="2400" kern="1200" cap="none"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100000"/>
        </a:lnSpc>
        <a:spcBef>
          <a:spcPts val="0"/>
        </a:spcBef>
        <a:spcAft>
          <a:spcPts val="600"/>
        </a:spcAft>
        <a:buClr>
          <a:srgbClr val="C00000"/>
        </a:buClr>
        <a:buSzPct val="75000"/>
        <a:buFont typeface="Wingdings" panose="05000000000000000000" pitchFamily="2" charset="2"/>
        <a:buChar char=""/>
        <a:defRPr sz="1600" kern="1200">
          <a:solidFill>
            <a:schemeClr val="tx2"/>
          </a:solidFill>
          <a:latin typeface="+mn-lt"/>
          <a:ea typeface="+mn-ea"/>
          <a:cs typeface="+mn-cs"/>
        </a:defRPr>
      </a:lvl2pPr>
      <a:lvl3pPr marL="444500" indent="-228600" algn="l" defTabSz="914400" rtl="0" eaLnBrk="1" latinLnBrk="0" hangingPunct="1">
        <a:lnSpc>
          <a:spcPct val="100000"/>
        </a:lnSpc>
        <a:spcBef>
          <a:spcPts val="0"/>
        </a:spcBef>
        <a:spcAft>
          <a:spcPts val="600"/>
        </a:spcAft>
        <a:buClr>
          <a:srgbClr val="485156"/>
        </a:buClr>
        <a:buSzPct val="75000"/>
        <a:buFont typeface="Wingdings" panose="05000000000000000000" pitchFamily="2" charset="2"/>
        <a:buChar char="l"/>
        <a:defRPr sz="1400" kern="1200">
          <a:solidFill>
            <a:schemeClr val="tx2"/>
          </a:solidFill>
          <a:latin typeface="+mn-lt"/>
          <a:ea typeface="+mn-ea"/>
          <a:cs typeface="+mn-cs"/>
        </a:defRPr>
      </a:lvl3pPr>
      <a:lvl4pPr marL="625475" indent="-228600" algn="l" defTabSz="914400" rtl="0" eaLnBrk="1" latinLnBrk="0" hangingPunct="1">
        <a:lnSpc>
          <a:spcPct val="100000"/>
        </a:lnSpc>
        <a:spcBef>
          <a:spcPts val="0"/>
        </a:spcBef>
        <a:spcAft>
          <a:spcPts val="600"/>
        </a:spcAft>
        <a:buClr>
          <a:schemeClr val="accent6"/>
        </a:buClr>
        <a:buSzPct val="75000"/>
        <a:buFont typeface="Wingdings" panose="05000000000000000000" pitchFamily="2" charset="2"/>
        <a:buChar char="l"/>
        <a:defRPr sz="1200" kern="1200">
          <a:solidFill>
            <a:schemeClr val="tx2"/>
          </a:solidFill>
          <a:latin typeface="+mn-lt"/>
          <a:ea typeface="+mn-ea"/>
          <a:cs typeface="+mn-cs"/>
        </a:defRPr>
      </a:lvl4pPr>
      <a:lvl5pPr marL="896938" indent="-228600" algn="l" defTabSz="914400" rtl="0" eaLnBrk="1" latinLnBrk="0" hangingPunct="1">
        <a:lnSpc>
          <a:spcPct val="100000"/>
        </a:lnSpc>
        <a:spcBef>
          <a:spcPts val="0"/>
        </a:spcBef>
        <a:spcAft>
          <a:spcPts val="600"/>
        </a:spcAft>
        <a:buClr>
          <a:schemeClr val="accent6"/>
        </a:buClr>
        <a:buSzPct val="75000"/>
        <a:buFont typeface="Wingdings" panose="05000000000000000000" pitchFamily="2" charset="2"/>
        <a:buChar char="l"/>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2" userDrawn="1">
          <p15:clr>
            <a:srgbClr val="F26B43"/>
          </p15:clr>
        </p15:guide>
        <p15:guide id="2" pos="3840" userDrawn="1">
          <p15:clr>
            <a:srgbClr val="F26B43"/>
          </p15:clr>
        </p15:guide>
        <p15:guide id="3" orient="horz" pos="3976" userDrawn="1">
          <p15:clr>
            <a:srgbClr val="F26B43"/>
          </p15:clr>
        </p15:guide>
        <p15:guide id="4"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b-JA8WfApU" TargetMode="External"/><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search.uspto.gov/search?query=proxima&amp;op=Search&amp;affiliate=web-sdmg-uspto.gov"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cid:image001.jpg@01D74D75.1EE908E0" TargetMode="External"/><Relationship Id="rId2" Type="http://schemas.openxmlformats.org/officeDocument/2006/relationships/image" Target="../media/image12.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hart&#10;&#10;Description automatically generated">
            <a:extLst>
              <a:ext uri="{FF2B5EF4-FFF2-40B4-BE49-F238E27FC236}">
                <a16:creationId xmlns:a16="http://schemas.microsoft.com/office/drawing/2014/main" id="{A24E0A1B-1364-406D-8501-296A799F3FAF}"/>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5246" t="2550" b="2550"/>
          <a:stretch/>
        </p:blipFill>
        <p:spPr>
          <a:xfrm>
            <a:off x="0" y="0"/>
            <a:ext cx="12192000" cy="6858000"/>
          </a:xfrm>
        </p:spPr>
      </p:pic>
      <p:sp>
        <p:nvSpPr>
          <p:cNvPr id="22" name="Text Placeholder 21">
            <a:extLst>
              <a:ext uri="{FF2B5EF4-FFF2-40B4-BE49-F238E27FC236}">
                <a16:creationId xmlns:a16="http://schemas.microsoft.com/office/drawing/2014/main" id="{811BE9B5-9837-4D3B-88B7-226CA3BBBA12}"/>
              </a:ext>
            </a:extLst>
          </p:cNvPr>
          <p:cNvSpPr>
            <a:spLocks noGrp="1"/>
          </p:cNvSpPr>
          <p:nvPr>
            <p:ph type="body" sz="quarter" idx="20"/>
          </p:nvPr>
        </p:nvSpPr>
        <p:spPr/>
        <p:txBody>
          <a:bodyPr/>
          <a:lstStyle/>
          <a:p>
            <a:endParaRPr lang="en-GB"/>
          </a:p>
        </p:txBody>
      </p:sp>
      <p:sp>
        <p:nvSpPr>
          <p:cNvPr id="20" name="Text Placeholder 19">
            <a:extLst>
              <a:ext uri="{FF2B5EF4-FFF2-40B4-BE49-F238E27FC236}">
                <a16:creationId xmlns:a16="http://schemas.microsoft.com/office/drawing/2014/main" id="{D19EFA3F-7F99-41B6-939F-C454EF3F1183}"/>
              </a:ext>
            </a:extLst>
          </p:cNvPr>
          <p:cNvSpPr>
            <a:spLocks noGrp="1"/>
          </p:cNvSpPr>
          <p:nvPr>
            <p:ph type="body" sz="quarter" idx="17"/>
          </p:nvPr>
        </p:nvSpPr>
        <p:spPr/>
        <p:txBody>
          <a:bodyPr/>
          <a:lstStyle/>
          <a:p>
            <a:endParaRPr lang="en-GB" dirty="0"/>
          </a:p>
        </p:txBody>
      </p:sp>
      <p:sp>
        <p:nvSpPr>
          <p:cNvPr id="17" name="Title 16">
            <a:extLst>
              <a:ext uri="{FF2B5EF4-FFF2-40B4-BE49-F238E27FC236}">
                <a16:creationId xmlns:a16="http://schemas.microsoft.com/office/drawing/2014/main" id="{C0F9B438-C210-470B-ACD5-B03A64854536}"/>
              </a:ext>
            </a:extLst>
          </p:cNvPr>
          <p:cNvSpPr>
            <a:spLocks noGrp="1"/>
          </p:cNvSpPr>
          <p:nvPr>
            <p:ph type="title"/>
          </p:nvPr>
        </p:nvSpPr>
        <p:spPr>
          <a:xfrm>
            <a:off x="7762006" y="1714497"/>
            <a:ext cx="3970638" cy="435039"/>
          </a:xfrm>
        </p:spPr>
        <p:txBody>
          <a:bodyPr/>
          <a:lstStyle/>
          <a:p>
            <a:r>
              <a:rPr lang="en-GB" dirty="0"/>
              <a:t>Naming products </a:t>
            </a:r>
            <a:br>
              <a:rPr lang="en-GB" dirty="0"/>
            </a:br>
            <a:r>
              <a:rPr lang="en-GB" dirty="0"/>
              <a:t>and services - </a:t>
            </a:r>
            <a:br>
              <a:rPr lang="en-GB" dirty="0"/>
            </a:br>
            <a:br>
              <a:rPr lang="en-GB" sz="800" dirty="0"/>
            </a:br>
            <a:r>
              <a:rPr lang="en-GB" dirty="0"/>
              <a:t>our strategic approach</a:t>
            </a:r>
          </a:p>
        </p:txBody>
      </p:sp>
      <p:sp>
        <p:nvSpPr>
          <p:cNvPr id="18" name="Text Placeholder 17">
            <a:extLst>
              <a:ext uri="{FF2B5EF4-FFF2-40B4-BE49-F238E27FC236}">
                <a16:creationId xmlns:a16="http://schemas.microsoft.com/office/drawing/2014/main" id="{067E9CCB-40B9-4635-9C29-C8E0FA444B66}"/>
              </a:ext>
            </a:extLst>
          </p:cNvPr>
          <p:cNvSpPr>
            <a:spLocks noGrp="1"/>
          </p:cNvSpPr>
          <p:nvPr>
            <p:ph type="body" sz="quarter" idx="13"/>
          </p:nvPr>
        </p:nvSpPr>
        <p:spPr>
          <a:xfrm>
            <a:off x="7762006" y="2508446"/>
            <a:ext cx="3970638" cy="740794"/>
          </a:xfrm>
        </p:spPr>
        <p:txBody>
          <a:bodyPr/>
          <a:lstStyle/>
          <a:p>
            <a:r>
              <a:rPr lang="en-GB" dirty="0"/>
              <a:t>Eugene Rea and Stewart Davidson</a:t>
            </a:r>
          </a:p>
          <a:p>
            <a:r>
              <a:rPr lang="en-GB" dirty="0"/>
              <a:t>June 2021</a:t>
            </a:r>
          </a:p>
        </p:txBody>
      </p:sp>
      <p:sp>
        <p:nvSpPr>
          <p:cNvPr id="23" name="Text Placeholder 22">
            <a:extLst>
              <a:ext uri="{FF2B5EF4-FFF2-40B4-BE49-F238E27FC236}">
                <a16:creationId xmlns:a16="http://schemas.microsoft.com/office/drawing/2014/main" id="{DDE78ECA-68DC-49D0-A500-4BF2D68B769E}"/>
              </a:ext>
            </a:extLst>
          </p:cNvPr>
          <p:cNvSpPr>
            <a:spLocks noGrp="1"/>
          </p:cNvSpPr>
          <p:nvPr>
            <p:ph type="body" sz="quarter" idx="21"/>
          </p:nvPr>
        </p:nvSpPr>
        <p:spPr/>
        <p:txBody>
          <a:bodyPr/>
          <a:lstStyle/>
          <a:p>
            <a:endParaRPr lang="en-GB"/>
          </a:p>
        </p:txBody>
      </p:sp>
      <p:sp>
        <p:nvSpPr>
          <p:cNvPr id="21" name="Text Placeholder 20">
            <a:extLst>
              <a:ext uri="{FF2B5EF4-FFF2-40B4-BE49-F238E27FC236}">
                <a16:creationId xmlns:a16="http://schemas.microsoft.com/office/drawing/2014/main" id="{F0BFE77F-6EC5-49C8-A2AE-952E66C9C2B7}"/>
              </a:ext>
            </a:extLst>
          </p:cNvPr>
          <p:cNvSpPr>
            <a:spLocks noGrp="1"/>
          </p:cNvSpPr>
          <p:nvPr>
            <p:ph type="body" sz="quarter" idx="19"/>
          </p:nvPr>
        </p:nvSpPr>
        <p:spPr/>
        <p:txBody>
          <a:bodyPr/>
          <a:lstStyle/>
          <a:p>
            <a:endParaRPr lang="en-GB"/>
          </a:p>
        </p:txBody>
      </p:sp>
    </p:spTree>
    <p:extLst>
      <p:ext uri="{BB962C8B-B14F-4D97-AF65-F5344CB8AC3E}">
        <p14:creationId xmlns:p14="http://schemas.microsoft.com/office/powerpoint/2010/main" val="3811806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1BB0EE-2A6B-4A5C-B7EF-D61F7A48D106}"/>
              </a:ext>
            </a:extLst>
          </p:cNvPr>
          <p:cNvSpPr>
            <a:spLocks noGrp="1"/>
          </p:cNvSpPr>
          <p:nvPr>
            <p:ph type="sldNum" sz="quarter" idx="12"/>
          </p:nvPr>
        </p:nvSpPr>
        <p:spPr/>
        <p:txBody>
          <a:bodyPr/>
          <a:lstStyle/>
          <a:p>
            <a:fld id="{A9A89980-3EE8-4686-8740-DD02678D93F4}" type="slidenum">
              <a:rPr lang="en-GB" smtClean="0"/>
              <a:pPr/>
              <a:t>10</a:t>
            </a:fld>
            <a:endParaRPr lang="en-GB" dirty="0"/>
          </a:p>
        </p:txBody>
      </p:sp>
    </p:spTree>
    <p:extLst>
      <p:ext uri="{BB962C8B-B14F-4D97-AF65-F5344CB8AC3E}">
        <p14:creationId xmlns:p14="http://schemas.microsoft.com/office/powerpoint/2010/main" val="389182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A9CDAC-2278-4793-A1A8-E11D9B135620}"/>
              </a:ext>
            </a:extLst>
          </p:cNvPr>
          <p:cNvSpPr/>
          <p:nvPr/>
        </p:nvSpPr>
        <p:spPr>
          <a:xfrm>
            <a:off x="6822829" y="2175890"/>
            <a:ext cx="4459459" cy="4065563"/>
          </a:xfrm>
          <a:prstGeom prst="rect">
            <a:avLst/>
          </a:prstGeom>
          <a:solidFill>
            <a:srgbClr val="2A9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90382B-BE8C-4940-BA48-994E6A472F6A}"/>
              </a:ext>
            </a:extLst>
          </p:cNvPr>
          <p:cNvSpPr>
            <a:spLocks noGrp="1"/>
          </p:cNvSpPr>
          <p:nvPr>
            <p:ph type="title"/>
          </p:nvPr>
        </p:nvSpPr>
        <p:spPr/>
        <p:txBody>
          <a:bodyPr/>
          <a:lstStyle/>
          <a:p>
            <a:r>
              <a:rPr lang="en-GB" dirty="0"/>
              <a:t>Introduction to product naming</a:t>
            </a:r>
          </a:p>
        </p:txBody>
      </p:sp>
      <p:sp>
        <p:nvSpPr>
          <p:cNvPr id="3" name="Slide Number Placeholder 2">
            <a:extLst>
              <a:ext uri="{FF2B5EF4-FFF2-40B4-BE49-F238E27FC236}">
                <a16:creationId xmlns:a16="http://schemas.microsoft.com/office/drawing/2014/main" id="{4652EDAD-B6AE-4B60-8B7D-A0D8614AFFAC}"/>
              </a:ext>
            </a:extLst>
          </p:cNvPr>
          <p:cNvSpPr>
            <a:spLocks noGrp="1"/>
          </p:cNvSpPr>
          <p:nvPr>
            <p:ph type="sldNum" sz="quarter" idx="12"/>
          </p:nvPr>
        </p:nvSpPr>
        <p:spPr/>
        <p:txBody>
          <a:bodyPr/>
          <a:lstStyle/>
          <a:p>
            <a:fld id="{A9A89980-3EE8-4686-8740-DD02678D93F4}" type="slidenum">
              <a:rPr lang="en-GB" smtClean="0"/>
              <a:pPr/>
              <a:t>2</a:t>
            </a:fld>
            <a:endParaRPr lang="en-GB" dirty="0"/>
          </a:p>
        </p:txBody>
      </p:sp>
      <p:sp>
        <p:nvSpPr>
          <p:cNvPr id="5" name="Content Placeholder 4">
            <a:extLst>
              <a:ext uri="{FF2B5EF4-FFF2-40B4-BE49-F238E27FC236}">
                <a16:creationId xmlns:a16="http://schemas.microsoft.com/office/drawing/2014/main" id="{230C0078-386F-43D4-B1B6-D925C5F894A9}"/>
              </a:ext>
            </a:extLst>
          </p:cNvPr>
          <p:cNvSpPr>
            <a:spLocks noGrp="1"/>
          </p:cNvSpPr>
          <p:nvPr>
            <p:ph sz="quarter" idx="17"/>
          </p:nvPr>
        </p:nvSpPr>
        <p:spPr>
          <a:xfrm>
            <a:off x="7136964" y="2994819"/>
            <a:ext cx="3913207" cy="3267153"/>
          </a:xfrm>
        </p:spPr>
        <p:txBody>
          <a:bodyPr/>
          <a:lstStyle/>
          <a:p>
            <a:pPr marL="342900" indent="-342900">
              <a:buAutoNum type="arabicPeriod"/>
            </a:pPr>
            <a:r>
              <a:rPr lang="en-GB" dirty="0">
                <a:solidFill>
                  <a:schemeClr val="bg1"/>
                </a:solidFill>
              </a:rPr>
              <a:t>Don’t start your product development by inventing a name.</a:t>
            </a:r>
          </a:p>
          <a:p>
            <a:pPr marL="342900" indent="-342900">
              <a:buAutoNum type="arabicPeriod"/>
            </a:pPr>
            <a:r>
              <a:rPr lang="en-GB" dirty="0">
                <a:solidFill>
                  <a:schemeClr val="bg1"/>
                </a:solidFill>
              </a:rPr>
              <a:t>Your product or service should have a working title </a:t>
            </a:r>
            <a:br>
              <a:rPr lang="en-GB" dirty="0">
                <a:solidFill>
                  <a:schemeClr val="bg1"/>
                </a:solidFill>
              </a:rPr>
            </a:br>
            <a:r>
              <a:rPr lang="en-GB" dirty="0">
                <a:solidFill>
                  <a:schemeClr val="bg1"/>
                </a:solidFill>
              </a:rPr>
              <a:t>‘Project ______________’</a:t>
            </a:r>
          </a:p>
          <a:p>
            <a:pPr marL="342900" indent="-342900">
              <a:buAutoNum type="arabicPeriod"/>
            </a:pPr>
            <a:r>
              <a:rPr lang="en-GB" dirty="0">
                <a:solidFill>
                  <a:schemeClr val="bg1"/>
                </a:solidFill>
              </a:rPr>
              <a:t>Use this for everything until you get to at least half way through Stage 2.</a:t>
            </a:r>
          </a:p>
          <a:p>
            <a:pPr marL="342900" indent="-342900">
              <a:buAutoNum type="arabicPeriod"/>
            </a:pPr>
            <a:r>
              <a:rPr lang="en-GB" dirty="0">
                <a:solidFill>
                  <a:schemeClr val="bg1"/>
                </a:solidFill>
              </a:rPr>
              <a:t>Consult the Edwards brand team early and enlist their help.</a:t>
            </a:r>
          </a:p>
        </p:txBody>
      </p:sp>
      <p:sp>
        <p:nvSpPr>
          <p:cNvPr id="7" name="Content Placeholder 4">
            <a:extLst>
              <a:ext uri="{FF2B5EF4-FFF2-40B4-BE49-F238E27FC236}">
                <a16:creationId xmlns:a16="http://schemas.microsoft.com/office/drawing/2014/main" id="{613A716D-3556-4E6A-BC4C-0C244D4CCCF7}"/>
              </a:ext>
            </a:extLst>
          </p:cNvPr>
          <p:cNvSpPr txBox="1">
            <a:spLocks/>
          </p:cNvSpPr>
          <p:nvPr/>
        </p:nvSpPr>
        <p:spPr>
          <a:xfrm>
            <a:off x="569740" y="1234983"/>
            <a:ext cx="5999872" cy="500647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100000"/>
              </a:lnSpc>
              <a:spcBef>
                <a:spcPts val="0"/>
              </a:spcBef>
              <a:spcAft>
                <a:spcPts val="600"/>
              </a:spcAft>
              <a:buClr>
                <a:srgbClr val="C00000"/>
              </a:buClr>
              <a:buSzPct val="75000"/>
              <a:buFont typeface="Wingdings" panose="05000000000000000000" pitchFamily="2" charset="2"/>
              <a:buChar char=""/>
              <a:defRPr sz="1600" kern="1200">
                <a:solidFill>
                  <a:schemeClr val="tx2"/>
                </a:solidFill>
                <a:latin typeface="+mn-lt"/>
                <a:ea typeface="+mn-ea"/>
                <a:cs typeface="+mn-cs"/>
              </a:defRPr>
            </a:lvl2pPr>
            <a:lvl3pPr marL="444500" indent="-228600" algn="l" defTabSz="914400" rtl="0" eaLnBrk="1" latinLnBrk="0" hangingPunct="1">
              <a:lnSpc>
                <a:spcPct val="100000"/>
              </a:lnSpc>
              <a:spcBef>
                <a:spcPts val="0"/>
              </a:spcBef>
              <a:spcAft>
                <a:spcPts val="600"/>
              </a:spcAft>
              <a:buClr>
                <a:srgbClr val="485156"/>
              </a:buClr>
              <a:buSzPct val="75000"/>
              <a:buFont typeface="Wingdings" panose="05000000000000000000" pitchFamily="2" charset="2"/>
              <a:buChar char="l"/>
              <a:defRPr sz="1400" kern="1200">
                <a:solidFill>
                  <a:schemeClr val="tx2"/>
                </a:solidFill>
                <a:latin typeface="+mn-lt"/>
                <a:ea typeface="+mn-ea"/>
                <a:cs typeface="+mn-cs"/>
              </a:defRPr>
            </a:lvl3pPr>
            <a:lvl4pPr marL="625475" indent="-228600" algn="l" defTabSz="914400" rtl="0" eaLnBrk="1" latinLnBrk="0" hangingPunct="1">
              <a:lnSpc>
                <a:spcPct val="100000"/>
              </a:lnSpc>
              <a:spcBef>
                <a:spcPts val="0"/>
              </a:spcBef>
              <a:spcAft>
                <a:spcPts val="600"/>
              </a:spcAft>
              <a:buClr>
                <a:schemeClr val="accent6"/>
              </a:buClr>
              <a:buSzPct val="75000"/>
              <a:buFont typeface="Wingdings" panose="05000000000000000000" pitchFamily="2" charset="2"/>
              <a:buChar char="l"/>
              <a:defRPr sz="1200" kern="1200">
                <a:solidFill>
                  <a:schemeClr val="tx2"/>
                </a:solidFill>
                <a:latin typeface="+mn-lt"/>
                <a:ea typeface="+mn-ea"/>
                <a:cs typeface="+mn-cs"/>
              </a:defRPr>
            </a:lvl4pPr>
            <a:lvl5pPr marL="896938" indent="-228600" algn="l" defTabSz="914400" rtl="0" eaLnBrk="1" latinLnBrk="0" hangingPunct="1">
              <a:lnSpc>
                <a:spcPct val="100000"/>
              </a:lnSpc>
              <a:spcBef>
                <a:spcPts val="0"/>
              </a:spcBef>
              <a:spcAft>
                <a:spcPts val="600"/>
              </a:spcAft>
              <a:buClr>
                <a:schemeClr val="accent6"/>
              </a:buClr>
              <a:buSzPct val="75000"/>
              <a:buFont typeface="Wingdings" panose="05000000000000000000" pitchFamily="2" charset="2"/>
              <a:buChar char="l"/>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sz="2000" b="1" dirty="0"/>
              <a:t>Arriving at a strong, suitable name which </a:t>
            </a:r>
            <a:r>
              <a:rPr lang="en-GB" sz="2000" b="1" i="1" dirty="0"/>
              <a:t>works in different regions </a:t>
            </a:r>
            <a:r>
              <a:rPr lang="en-GB" sz="2000" b="1" dirty="0"/>
              <a:t>and is able to be </a:t>
            </a:r>
            <a:r>
              <a:rPr lang="en-GB" sz="2000" b="1" i="1" dirty="0"/>
              <a:t>legally protected </a:t>
            </a:r>
            <a:r>
              <a:rPr lang="en-GB" sz="2000" b="1" dirty="0"/>
              <a:t>is important for our customers’ engagement, our business and importantly, our brand.</a:t>
            </a:r>
          </a:p>
          <a:p>
            <a:pPr>
              <a:spcAft>
                <a:spcPts val="1200"/>
              </a:spcAft>
            </a:pPr>
            <a:r>
              <a:rPr lang="en-GB" sz="2000" dirty="0"/>
              <a:t>Having a clear understanding of the purpose of your product or service, its markets and the environment it will operate in (for example, stand alone or surrounded by other Edwards’ products or competitors’ products) is vital.</a:t>
            </a:r>
          </a:p>
          <a:p>
            <a:pPr>
              <a:spcAft>
                <a:spcPts val="1200"/>
              </a:spcAft>
            </a:pPr>
            <a:r>
              <a:rPr lang="en-GB" sz="2000" dirty="0"/>
              <a:t>This all must be established by your completed </a:t>
            </a:r>
            <a:br>
              <a:rPr lang="en-GB" sz="2000" dirty="0"/>
            </a:br>
            <a:r>
              <a:rPr lang="en-GB" sz="2000" b="1" dirty="0"/>
              <a:t>Market In process</a:t>
            </a:r>
            <a:r>
              <a:rPr lang="en-GB" sz="2000" dirty="0"/>
              <a:t>, so the desired </a:t>
            </a:r>
            <a:r>
              <a:rPr lang="en-GB" sz="2000" i="1" dirty="0"/>
              <a:t>purpose and positioning</a:t>
            </a:r>
            <a:r>
              <a:rPr lang="en-GB" sz="2000" dirty="0"/>
              <a:t> of your proposed product or service is clear and well described.</a:t>
            </a:r>
          </a:p>
        </p:txBody>
      </p:sp>
    </p:spTree>
    <p:extLst>
      <p:ext uri="{BB962C8B-B14F-4D97-AF65-F5344CB8AC3E}">
        <p14:creationId xmlns:p14="http://schemas.microsoft.com/office/powerpoint/2010/main" val="1748129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B650D1-2B28-4445-A8D6-8399D7EEA990}"/>
              </a:ext>
            </a:extLst>
          </p:cNvPr>
          <p:cNvSpPr/>
          <p:nvPr/>
        </p:nvSpPr>
        <p:spPr>
          <a:xfrm>
            <a:off x="6822829" y="2175890"/>
            <a:ext cx="4459459" cy="4065563"/>
          </a:xfrm>
          <a:prstGeom prst="rect">
            <a:avLst/>
          </a:prstGeom>
          <a:solidFill>
            <a:srgbClr val="9CB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90382B-BE8C-4940-BA48-994E6A472F6A}"/>
              </a:ext>
            </a:extLst>
          </p:cNvPr>
          <p:cNvSpPr>
            <a:spLocks noGrp="1"/>
          </p:cNvSpPr>
          <p:nvPr>
            <p:ph type="title"/>
          </p:nvPr>
        </p:nvSpPr>
        <p:spPr>
          <a:xfrm>
            <a:off x="508696" y="440701"/>
            <a:ext cx="5667022" cy="435039"/>
          </a:xfrm>
        </p:spPr>
        <p:txBody>
          <a:bodyPr/>
          <a:lstStyle/>
          <a:p>
            <a:r>
              <a:rPr lang="en-GB" dirty="0"/>
              <a:t>Good names, bad names, cool names</a:t>
            </a:r>
          </a:p>
        </p:txBody>
      </p:sp>
      <p:sp>
        <p:nvSpPr>
          <p:cNvPr id="3" name="Slide Number Placeholder 2">
            <a:extLst>
              <a:ext uri="{FF2B5EF4-FFF2-40B4-BE49-F238E27FC236}">
                <a16:creationId xmlns:a16="http://schemas.microsoft.com/office/drawing/2014/main" id="{4652EDAD-B6AE-4B60-8B7D-A0D8614AFFAC}"/>
              </a:ext>
            </a:extLst>
          </p:cNvPr>
          <p:cNvSpPr>
            <a:spLocks noGrp="1"/>
          </p:cNvSpPr>
          <p:nvPr>
            <p:ph type="sldNum" sz="quarter" idx="12"/>
          </p:nvPr>
        </p:nvSpPr>
        <p:spPr/>
        <p:txBody>
          <a:bodyPr/>
          <a:lstStyle/>
          <a:p>
            <a:fld id="{A9A89980-3EE8-4686-8740-DD02678D93F4}" type="slidenum">
              <a:rPr lang="en-GB" smtClean="0"/>
              <a:pPr/>
              <a:t>3</a:t>
            </a:fld>
            <a:endParaRPr lang="en-GB" dirty="0"/>
          </a:p>
        </p:txBody>
      </p:sp>
      <p:sp>
        <p:nvSpPr>
          <p:cNvPr id="5" name="Content Placeholder 4">
            <a:extLst>
              <a:ext uri="{FF2B5EF4-FFF2-40B4-BE49-F238E27FC236}">
                <a16:creationId xmlns:a16="http://schemas.microsoft.com/office/drawing/2014/main" id="{230C0078-386F-43D4-B1B6-D925C5F894A9}"/>
              </a:ext>
            </a:extLst>
          </p:cNvPr>
          <p:cNvSpPr>
            <a:spLocks noGrp="1"/>
          </p:cNvSpPr>
          <p:nvPr>
            <p:ph sz="quarter" idx="17"/>
          </p:nvPr>
        </p:nvSpPr>
        <p:spPr>
          <a:xfrm>
            <a:off x="7024421" y="2527068"/>
            <a:ext cx="4243799" cy="901932"/>
          </a:xfrm>
        </p:spPr>
        <p:txBody>
          <a:bodyPr/>
          <a:lstStyle/>
          <a:p>
            <a:r>
              <a:rPr lang="en-GB" dirty="0">
                <a:solidFill>
                  <a:schemeClr val="bg1"/>
                </a:solidFill>
              </a:rPr>
              <a:t>Here is a good place to start; a 7 minute introduction to naming by Brand Consultant, Sacha Strauss. (click to play)</a:t>
            </a:r>
          </a:p>
        </p:txBody>
      </p:sp>
      <p:sp>
        <p:nvSpPr>
          <p:cNvPr id="7" name="Content Placeholder 4">
            <a:extLst>
              <a:ext uri="{FF2B5EF4-FFF2-40B4-BE49-F238E27FC236}">
                <a16:creationId xmlns:a16="http://schemas.microsoft.com/office/drawing/2014/main" id="{613A716D-3556-4E6A-BC4C-0C244D4CCCF7}"/>
              </a:ext>
            </a:extLst>
          </p:cNvPr>
          <p:cNvSpPr txBox="1">
            <a:spLocks/>
          </p:cNvSpPr>
          <p:nvPr/>
        </p:nvSpPr>
        <p:spPr>
          <a:xfrm>
            <a:off x="569740" y="1234983"/>
            <a:ext cx="5999872" cy="500647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100000"/>
              </a:lnSpc>
              <a:spcBef>
                <a:spcPts val="0"/>
              </a:spcBef>
              <a:spcAft>
                <a:spcPts val="600"/>
              </a:spcAft>
              <a:buClr>
                <a:srgbClr val="C00000"/>
              </a:buClr>
              <a:buSzPct val="75000"/>
              <a:buFont typeface="Wingdings" panose="05000000000000000000" pitchFamily="2" charset="2"/>
              <a:buChar char=""/>
              <a:defRPr sz="1600" kern="1200">
                <a:solidFill>
                  <a:schemeClr val="tx2"/>
                </a:solidFill>
                <a:latin typeface="+mn-lt"/>
                <a:ea typeface="+mn-ea"/>
                <a:cs typeface="+mn-cs"/>
              </a:defRPr>
            </a:lvl2pPr>
            <a:lvl3pPr marL="444500" indent="-228600" algn="l" defTabSz="914400" rtl="0" eaLnBrk="1" latinLnBrk="0" hangingPunct="1">
              <a:lnSpc>
                <a:spcPct val="100000"/>
              </a:lnSpc>
              <a:spcBef>
                <a:spcPts val="0"/>
              </a:spcBef>
              <a:spcAft>
                <a:spcPts val="600"/>
              </a:spcAft>
              <a:buClr>
                <a:srgbClr val="485156"/>
              </a:buClr>
              <a:buSzPct val="75000"/>
              <a:buFont typeface="Wingdings" panose="05000000000000000000" pitchFamily="2" charset="2"/>
              <a:buChar char="l"/>
              <a:defRPr sz="1400" kern="1200">
                <a:solidFill>
                  <a:schemeClr val="tx2"/>
                </a:solidFill>
                <a:latin typeface="+mn-lt"/>
                <a:ea typeface="+mn-ea"/>
                <a:cs typeface="+mn-cs"/>
              </a:defRPr>
            </a:lvl3pPr>
            <a:lvl4pPr marL="625475" indent="-228600" algn="l" defTabSz="914400" rtl="0" eaLnBrk="1" latinLnBrk="0" hangingPunct="1">
              <a:lnSpc>
                <a:spcPct val="100000"/>
              </a:lnSpc>
              <a:spcBef>
                <a:spcPts val="0"/>
              </a:spcBef>
              <a:spcAft>
                <a:spcPts val="600"/>
              </a:spcAft>
              <a:buClr>
                <a:schemeClr val="accent6"/>
              </a:buClr>
              <a:buSzPct val="75000"/>
              <a:buFont typeface="Wingdings" panose="05000000000000000000" pitchFamily="2" charset="2"/>
              <a:buChar char="l"/>
              <a:defRPr sz="1200" kern="1200">
                <a:solidFill>
                  <a:schemeClr val="tx2"/>
                </a:solidFill>
                <a:latin typeface="+mn-lt"/>
                <a:ea typeface="+mn-ea"/>
                <a:cs typeface="+mn-cs"/>
              </a:defRPr>
            </a:lvl4pPr>
            <a:lvl5pPr marL="896938" indent="-228600" algn="l" defTabSz="914400" rtl="0" eaLnBrk="1" latinLnBrk="0" hangingPunct="1">
              <a:lnSpc>
                <a:spcPct val="100000"/>
              </a:lnSpc>
              <a:spcBef>
                <a:spcPts val="0"/>
              </a:spcBef>
              <a:spcAft>
                <a:spcPts val="600"/>
              </a:spcAft>
              <a:buClr>
                <a:schemeClr val="accent6"/>
              </a:buClr>
              <a:buSzPct val="75000"/>
              <a:buFont typeface="Wingdings" panose="05000000000000000000" pitchFamily="2" charset="2"/>
              <a:buChar char="l"/>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sz="2000" b="1" dirty="0"/>
              <a:t>Most people attribute good names to brands and products they like. It is a ‘</a:t>
            </a:r>
            <a:r>
              <a:rPr lang="en-GB" sz="2000" b="1" i="1" dirty="0"/>
              <a:t>post product experience’ </a:t>
            </a:r>
            <a:r>
              <a:rPr lang="en-GB" sz="2000" b="1" dirty="0"/>
              <a:t>attribution.</a:t>
            </a:r>
          </a:p>
          <a:p>
            <a:pPr>
              <a:spcAft>
                <a:spcPts val="1200"/>
              </a:spcAft>
            </a:pPr>
            <a:r>
              <a:rPr lang="en-GB" sz="2000" dirty="0"/>
              <a:t>This is totally different to </a:t>
            </a:r>
            <a:r>
              <a:rPr lang="en-GB" sz="2000" b="1" i="1" dirty="0"/>
              <a:t>having to create</a:t>
            </a:r>
            <a:r>
              <a:rPr lang="en-GB" sz="2000" dirty="0"/>
              <a:t> a likeable, memorable name that fits with the master brand, the product family, the industry, and survives the legal protection process. No name starts off as ‘cool’. It can earn that description if the product performs, is well designed and eventually triggers a range of positive affiliations.</a:t>
            </a:r>
          </a:p>
        </p:txBody>
      </p:sp>
      <p:pic>
        <p:nvPicPr>
          <p:cNvPr id="4" name="Picture 3">
            <a:extLst>
              <a:ext uri="{FF2B5EF4-FFF2-40B4-BE49-F238E27FC236}">
                <a16:creationId xmlns:a16="http://schemas.microsoft.com/office/drawing/2014/main" id="{9C7B23A0-38C6-4D55-8FD2-42BC121D96D0}"/>
              </a:ext>
            </a:extLst>
          </p:cNvPr>
          <p:cNvPicPr>
            <a:picLocks noChangeAspect="1"/>
          </p:cNvPicPr>
          <p:nvPr/>
        </p:nvPicPr>
        <p:blipFill rotWithShape="1">
          <a:blip r:embed="rId2"/>
          <a:srcRect l="9577" t="24868" r="37865" b="27232"/>
          <a:stretch/>
        </p:blipFill>
        <p:spPr>
          <a:xfrm>
            <a:off x="7097127" y="3570757"/>
            <a:ext cx="4191313" cy="2152629"/>
          </a:xfrm>
          <a:prstGeom prst="rect">
            <a:avLst/>
          </a:prstGeom>
        </p:spPr>
      </p:pic>
      <p:sp>
        <p:nvSpPr>
          <p:cNvPr id="6" name="Rectangle 5">
            <a:hlinkClick r:id="rId3"/>
            <a:extLst>
              <a:ext uri="{FF2B5EF4-FFF2-40B4-BE49-F238E27FC236}">
                <a16:creationId xmlns:a16="http://schemas.microsoft.com/office/drawing/2014/main" id="{115EF7C8-63A2-47AA-8226-235DB1E1D601}"/>
              </a:ext>
            </a:extLst>
          </p:cNvPr>
          <p:cNvSpPr/>
          <p:nvPr/>
        </p:nvSpPr>
        <p:spPr>
          <a:xfrm>
            <a:off x="6886135" y="2150757"/>
            <a:ext cx="4396153" cy="4090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160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965A900-FDCF-41C3-9981-6D222B31B73B}"/>
              </a:ext>
            </a:extLst>
          </p:cNvPr>
          <p:cNvSpPr/>
          <p:nvPr/>
        </p:nvSpPr>
        <p:spPr>
          <a:xfrm>
            <a:off x="8702959" y="1117680"/>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E0C9DE6-A9BD-4E3C-B575-D0F2BB8D0B68}"/>
              </a:ext>
            </a:extLst>
          </p:cNvPr>
          <p:cNvSpPr/>
          <p:nvPr/>
        </p:nvSpPr>
        <p:spPr>
          <a:xfrm rot="571496">
            <a:off x="8193844" y="538571"/>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A0F81034-4EFA-4DB8-AB70-FE903BA86B79}"/>
              </a:ext>
            </a:extLst>
          </p:cNvPr>
          <p:cNvSpPr/>
          <p:nvPr/>
        </p:nvSpPr>
        <p:spPr>
          <a:xfrm>
            <a:off x="9211701" y="458146"/>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09348C5-798C-4A29-8FFA-4FABEB902A3A}"/>
              </a:ext>
            </a:extLst>
          </p:cNvPr>
          <p:cNvSpPr/>
          <p:nvPr/>
        </p:nvSpPr>
        <p:spPr>
          <a:xfrm>
            <a:off x="9686781" y="985587"/>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F513832-4719-47E1-99C8-6A559C8EE9DE}"/>
              </a:ext>
            </a:extLst>
          </p:cNvPr>
          <p:cNvSpPr/>
          <p:nvPr/>
        </p:nvSpPr>
        <p:spPr>
          <a:xfrm rot="21164063">
            <a:off x="10384890" y="538572"/>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90382B-BE8C-4940-BA48-994E6A472F6A}"/>
              </a:ext>
            </a:extLst>
          </p:cNvPr>
          <p:cNvSpPr>
            <a:spLocks noGrp="1"/>
          </p:cNvSpPr>
          <p:nvPr>
            <p:ph type="title"/>
          </p:nvPr>
        </p:nvSpPr>
        <p:spPr>
          <a:xfrm>
            <a:off x="508696" y="440701"/>
            <a:ext cx="7405572" cy="435039"/>
          </a:xfrm>
        </p:spPr>
        <p:txBody>
          <a:bodyPr/>
          <a:lstStyle/>
          <a:p>
            <a:r>
              <a:rPr lang="en-GB" dirty="0"/>
              <a:t>Process for naming (1) – set up and generation</a:t>
            </a:r>
          </a:p>
        </p:txBody>
      </p:sp>
      <p:sp>
        <p:nvSpPr>
          <p:cNvPr id="3" name="Slide Number Placeholder 2">
            <a:extLst>
              <a:ext uri="{FF2B5EF4-FFF2-40B4-BE49-F238E27FC236}">
                <a16:creationId xmlns:a16="http://schemas.microsoft.com/office/drawing/2014/main" id="{4652EDAD-B6AE-4B60-8B7D-A0D8614AFFAC}"/>
              </a:ext>
            </a:extLst>
          </p:cNvPr>
          <p:cNvSpPr>
            <a:spLocks noGrp="1"/>
          </p:cNvSpPr>
          <p:nvPr>
            <p:ph type="sldNum" sz="quarter" idx="12"/>
          </p:nvPr>
        </p:nvSpPr>
        <p:spPr/>
        <p:txBody>
          <a:bodyPr/>
          <a:lstStyle/>
          <a:p>
            <a:fld id="{A9A89980-3EE8-4686-8740-DD02678D93F4}" type="slidenum">
              <a:rPr lang="en-GB" smtClean="0"/>
              <a:pPr/>
              <a:t>4</a:t>
            </a:fld>
            <a:endParaRPr lang="en-GB" dirty="0"/>
          </a:p>
        </p:txBody>
      </p:sp>
      <p:sp>
        <p:nvSpPr>
          <p:cNvPr id="7" name="Content Placeholder 4">
            <a:extLst>
              <a:ext uri="{FF2B5EF4-FFF2-40B4-BE49-F238E27FC236}">
                <a16:creationId xmlns:a16="http://schemas.microsoft.com/office/drawing/2014/main" id="{613A716D-3556-4E6A-BC4C-0C244D4CCCF7}"/>
              </a:ext>
            </a:extLst>
          </p:cNvPr>
          <p:cNvSpPr txBox="1">
            <a:spLocks/>
          </p:cNvSpPr>
          <p:nvPr/>
        </p:nvSpPr>
        <p:spPr>
          <a:xfrm>
            <a:off x="887222" y="1263118"/>
            <a:ext cx="6416851" cy="363662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100000"/>
              </a:lnSpc>
              <a:spcBef>
                <a:spcPts val="0"/>
              </a:spcBef>
              <a:spcAft>
                <a:spcPts val="600"/>
              </a:spcAft>
              <a:buClr>
                <a:srgbClr val="C00000"/>
              </a:buClr>
              <a:buSzPct val="75000"/>
              <a:buFont typeface="Wingdings" panose="05000000000000000000" pitchFamily="2" charset="2"/>
              <a:buChar char=""/>
              <a:defRPr sz="1600" kern="1200">
                <a:solidFill>
                  <a:schemeClr val="tx2"/>
                </a:solidFill>
                <a:latin typeface="+mn-lt"/>
                <a:ea typeface="+mn-ea"/>
                <a:cs typeface="+mn-cs"/>
              </a:defRPr>
            </a:lvl2pPr>
            <a:lvl3pPr marL="444500" indent="-228600" algn="l" defTabSz="914400" rtl="0" eaLnBrk="1" latinLnBrk="0" hangingPunct="1">
              <a:lnSpc>
                <a:spcPct val="100000"/>
              </a:lnSpc>
              <a:spcBef>
                <a:spcPts val="0"/>
              </a:spcBef>
              <a:spcAft>
                <a:spcPts val="600"/>
              </a:spcAft>
              <a:buClr>
                <a:srgbClr val="485156"/>
              </a:buClr>
              <a:buSzPct val="75000"/>
              <a:buFont typeface="Wingdings" panose="05000000000000000000" pitchFamily="2" charset="2"/>
              <a:buChar char="l"/>
              <a:defRPr sz="1400" kern="1200">
                <a:solidFill>
                  <a:schemeClr val="tx2"/>
                </a:solidFill>
                <a:latin typeface="+mn-lt"/>
                <a:ea typeface="+mn-ea"/>
                <a:cs typeface="+mn-cs"/>
              </a:defRPr>
            </a:lvl3pPr>
            <a:lvl4pPr marL="625475" indent="-228600" algn="l" defTabSz="914400" rtl="0" eaLnBrk="1" latinLnBrk="0" hangingPunct="1">
              <a:lnSpc>
                <a:spcPct val="100000"/>
              </a:lnSpc>
              <a:spcBef>
                <a:spcPts val="0"/>
              </a:spcBef>
              <a:spcAft>
                <a:spcPts val="600"/>
              </a:spcAft>
              <a:buClr>
                <a:schemeClr val="accent6"/>
              </a:buClr>
              <a:buSzPct val="75000"/>
              <a:buFont typeface="Wingdings" panose="05000000000000000000" pitchFamily="2" charset="2"/>
              <a:buChar char="l"/>
              <a:defRPr sz="1200" kern="1200">
                <a:solidFill>
                  <a:schemeClr val="tx2"/>
                </a:solidFill>
                <a:latin typeface="+mn-lt"/>
                <a:ea typeface="+mn-ea"/>
                <a:cs typeface="+mn-cs"/>
              </a:defRPr>
            </a:lvl4pPr>
            <a:lvl5pPr marL="896938" indent="-228600" algn="l" defTabSz="914400" rtl="0" eaLnBrk="1" latinLnBrk="0" hangingPunct="1">
              <a:lnSpc>
                <a:spcPct val="100000"/>
              </a:lnSpc>
              <a:spcBef>
                <a:spcPts val="0"/>
              </a:spcBef>
              <a:spcAft>
                <a:spcPts val="600"/>
              </a:spcAft>
              <a:buClr>
                <a:schemeClr val="accent6"/>
              </a:buClr>
              <a:buSzPct val="75000"/>
              <a:buFont typeface="Wingdings" panose="05000000000000000000" pitchFamily="2" charset="2"/>
              <a:buChar char="l"/>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sz="2000" dirty="0"/>
              <a:t>Write 5 words that describe your product or service and what it offers.</a:t>
            </a:r>
            <a:endParaRPr lang="en-GB" sz="2000" b="1" dirty="0"/>
          </a:p>
          <a:p>
            <a:pPr>
              <a:spcAft>
                <a:spcPts val="1200"/>
              </a:spcAft>
            </a:pPr>
            <a:r>
              <a:rPr lang="en-GB" sz="2000" dirty="0"/>
              <a:t>Review the competitors in the space …what are their names like …long, short, colourful, abstract, technology based? Set these names aside.</a:t>
            </a:r>
          </a:p>
          <a:p>
            <a:pPr>
              <a:spcAft>
                <a:spcPts val="1200"/>
              </a:spcAft>
            </a:pPr>
            <a:r>
              <a:rPr lang="en-GB" sz="2000" b="1" dirty="0"/>
              <a:t>Brainstorm</a:t>
            </a:r>
            <a:r>
              <a:rPr lang="en-GB" sz="2000" dirty="0"/>
              <a:t> – you should not need 1,000 ideas as suggested in the video, because we work in much tighter B2B markets, as compared to consumer products. Generate up to 100 words or names. Don’t be negative about any at this stage. These are starting points to let your mind wander regarding associations – functionality or benefit driven, or an abstract metaphor or parallel.</a:t>
            </a:r>
          </a:p>
          <a:p>
            <a:pPr marL="457200" indent="-457200">
              <a:spcAft>
                <a:spcPts val="1200"/>
              </a:spcAft>
              <a:buFont typeface="+mj-lt"/>
              <a:buAutoNum type="alphaLcPeriod"/>
            </a:pPr>
            <a:endParaRPr lang="en-GB" sz="2000" dirty="0"/>
          </a:p>
        </p:txBody>
      </p:sp>
      <p:sp>
        <p:nvSpPr>
          <p:cNvPr id="9" name="TextBox 8">
            <a:extLst>
              <a:ext uri="{FF2B5EF4-FFF2-40B4-BE49-F238E27FC236}">
                <a16:creationId xmlns:a16="http://schemas.microsoft.com/office/drawing/2014/main" id="{F0DB0294-FB6C-425A-8BA3-BACE1A8F7FA1}"/>
              </a:ext>
            </a:extLst>
          </p:cNvPr>
          <p:cNvSpPr txBox="1"/>
          <p:nvPr/>
        </p:nvSpPr>
        <p:spPr>
          <a:xfrm>
            <a:off x="535429" y="1263118"/>
            <a:ext cx="365760" cy="369332"/>
          </a:xfrm>
          <a:prstGeom prst="rect">
            <a:avLst/>
          </a:prstGeom>
          <a:noFill/>
        </p:spPr>
        <p:txBody>
          <a:bodyPr wrap="square" rtlCol="0">
            <a:spAutoFit/>
          </a:bodyPr>
          <a:lstStyle/>
          <a:p>
            <a:r>
              <a:rPr lang="en-GB" b="1" dirty="0"/>
              <a:t>A</a:t>
            </a:r>
          </a:p>
        </p:txBody>
      </p:sp>
      <p:sp>
        <p:nvSpPr>
          <p:cNvPr id="10" name="TextBox 9">
            <a:extLst>
              <a:ext uri="{FF2B5EF4-FFF2-40B4-BE49-F238E27FC236}">
                <a16:creationId xmlns:a16="http://schemas.microsoft.com/office/drawing/2014/main" id="{AC082A41-D405-446E-BD47-015DEF1DD265}"/>
              </a:ext>
            </a:extLst>
          </p:cNvPr>
          <p:cNvSpPr txBox="1"/>
          <p:nvPr/>
        </p:nvSpPr>
        <p:spPr>
          <a:xfrm>
            <a:off x="535429" y="2036689"/>
            <a:ext cx="365760" cy="369332"/>
          </a:xfrm>
          <a:prstGeom prst="rect">
            <a:avLst/>
          </a:prstGeom>
          <a:noFill/>
        </p:spPr>
        <p:txBody>
          <a:bodyPr wrap="square" rtlCol="0">
            <a:spAutoFit/>
          </a:bodyPr>
          <a:lstStyle/>
          <a:p>
            <a:r>
              <a:rPr lang="en-GB" b="1" dirty="0"/>
              <a:t>B</a:t>
            </a:r>
          </a:p>
        </p:txBody>
      </p:sp>
      <p:sp>
        <p:nvSpPr>
          <p:cNvPr id="11" name="TextBox 10">
            <a:extLst>
              <a:ext uri="{FF2B5EF4-FFF2-40B4-BE49-F238E27FC236}">
                <a16:creationId xmlns:a16="http://schemas.microsoft.com/office/drawing/2014/main" id="{73246799-0FF7-4E96-84C3-EACFF8040D41}"/>
              </a:ext>
            </a:extLst>
          </p:cNvPr>
          <p:cNvSpPr txBox="1"/>
          <p:nvPr/>
        </p:nvSpPr>
        <p:spPr>
          <a:xfrm>
            <a:off x="535429" y="3127288"/>
            <a:ext cx="365760" cy="369332"/>
          </a:xfrm>
          <a:prstGeom prst="rect">
            <a:avLst/>
          </a:prstGeom>
          <a:noFill/>
        </p:spPr>
        <p:txBody>
          <a:bodyPr wrap="square" rtlCol="0">
            <a:spAutoFit/>
          </a:bodyPr>
          <a:lstStyle/>
          <a:p>
            <a:r>
              <a:rPr lang="en-GB" b="1" dirty="0"/>
              <a:t>C</a:t>
            </a:r>
          </a:p>
        </p:txBody>
      </p:sp>
      <p:sp>
        <p:nvSpPr>
          <p:cNvPr id="14" name="Oval 13">
            <a:extLst>
              <a:ext uri="{FF2B5EF4-FFF2-40B4-BE49-F238E27FC236}">
                <a16:creationId xmlns:a16="http://schemas.microsoft.com/office/drawing/2014/main" id="{443B0FEF-CA99-47E7-9E59-CE95A2321671}"/>
              </a:ext>
            </a:extLst>
          </p:cNvPr>
          <p:cNvSpPr/>
          <p:nvPr/>
        </p:nvSpPr>
        <p:spPr>
          <a:xfrm>
            <a:off x="8363246" y="2208273"/>
            <a:ext cx="779592" cy="7620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33206D07-9C7B-49FF-8365-A87CFA6A9141}"/>
              </a:ext>
            </a:extLst>
          </p:cNvPr>
          <p:cNvSpPr/>
          <p:nvPr/>
        </p:nvSpPr>
        <p:spPr>
          <a:xfrm>
            <a:off x="9024930" y="2691808"/>
            <a:ext cx="632463" cy="618158"/>
          </a:xfrm>
          <a:prstGeom prst="ellipse">
            <a:avLst/>
          </a:prstGeom>
          <a:solidFill>
            <a:srgbClr val="2A9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4712711-6C05-4B5B-AEA6-943D89B38BF6}"/>
              </a:ext>
            </a:extLst>
          </p:cNvPr>
          <p:cNvSpPr/>
          <p:nvPr/>
        </p:nvSpPr>
        <p:spPr>
          <a:xfrm>
            <a:off x="10441744" y="1956513"/>
            <a:ext cx="701039" cy="674978"/>
          </a:xfrm>
          <a:prstGeom prst="ellipse">
            <a:avLst/>
          </a:prstGeom>
          <a:solidFill>
            <a:srgbClr val="6A6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7E86703-9339-4C6B-96BB-DE95E844E9CC}"/>
              </a:ext>
            </a:extLst>
          </p:cNvPr>
          <p:cNvSpPr/>
          <p:nvPr/>
        </p:nvSpPr>
        <p:spPr>
          <a:xfrm>
            <a:off x="9352879" y="2019378"/>
            <a:ext cx="779593" cy="735106"/>
          </a:xfrm>
          <a:prstGeom prst="ellipse">
            <a:avLst/>
          </a:prstGeom>
          <a:solidFill>
            <a:srgbClr val="167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3456669D-FE13-492C-ADE7-AA525955097E}"/>
              </a:ext>
            </a:extLst>
          </p:cNvPr>
          <p:cNvSpPr/>
          <p:nvPr/>
        </p:nvSpPr>
        <p:spPr>
          <a:xfrm>
            <a:off x="10061227" y="2422272"/>
            <a:ext cx="630220" cy="587838"/>
          </a:xfrm>
          <a:prstGeom prst="ellipse">
            <a:avLst/>
          </a:prstGeom>
          <a:solidFill>
            <a:srgbClr val="9CB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7F18F96-473C-45EF-BDD5-3B189814148E}"/>
              </a:ext>
            </a:extLst>
          </p:cNvPr>
          <p:cNvSpPr txBox="1"/>
          <p:nvPr/>
        </p:nvSpPr>
        <p:spPr>
          <a:xfrm rot="476620">
            <a:off x="8183306" y="644971"/>
            <a:ext cx="752619" cy="215444"/>
          </a:xfrm>
          <a:prstGeom prst="rect">
            <a:avLst/>
          </a:prstGeom>
          <a:noFill/>
        </p:spPr>
        <p:txBody>
          <a:bodyPr wrap="square" rtlCol="0">
            <a:spAutoFit/>
          </a:bodyPr>
          <a:lstStyle/>
          <a:p>
            <a:r>
              <a:rPr lang="en-GB" sz="800" cap="all" dirty="0"/>
              <a:t>descriptor</a:t>
            </a:r>
          </a:p>
        </p:txBody>
      </p:sp>
      <p:sp>
        <p:nvSpPr>
          <p:cNvPr id="22" name="TextBox 21">
            <a:extLst>
              <a:ext uri="{FF2B5EF4-FFF2-40B4-BE49-F238E27FC236}">
                <a16:creationId xmlns:a16="http://schemas.microsoft.com/office/drawing/2014/main" id="{3347E9D6-74C7-4DD0-BF44-7432818DDC06}"/>
              </a:ext>
            </a:extLst>
          </p:cNvPr>
          <p:cNvSpPr txBox="1"/>
          <p:nvPr/>
        </p:nvSpPr>
        <p:spPr>
          <a:xfrm>
            <a:off x="8374906" y="2462401"/>
            <a:ext cx="752619" cy="215444"/>
          </a:xfrm>
          <a:prstGeom prst="rect">
            <a:avLst/>
          </a:prstGeom>
          <a:noFill/>
        </p:spPr>
        <p:txBody>
          <a:bodyPr wrap="square" rtlCol="0">
            <a:spAutoFit/>
          </a:bodyPr>
          <a:lstStyle/>
          <a:p>
            <a:r>
              <a:rPr lang="en-GB" sz="800" cap="all" dirty="0">
                <a:solidFill>
                  <a:schemeClr val="bg1"/>
                </a:solidFill>
              </a:rPr>
              <a:t>competitor</a:t>
            </a:r>
          </a:p>
        </p:txBody>
      </p:sp>
      <p:sp>
        <p:nvSpPr>
          <p:cNvPr id="23" name="TextBox 22">
            <a:extLst>
              <a:ext uri="{FF2B5EF4-FFF2-40B4-BE49-F238E27FC236}">
                <a16:creationId xmlns:a16="http://schemas.microsoft.com/office/drawing/2014/main" id="{CFDB8401-7251-466C-9A9A-275B88452E6F}"/>
              </a:ext>
            </a:extLst>
          </p:cNvPr>
          <p:cNvSpPr txBox="1"/>
          <p:nvPr/>
        </p:nvSpPr>
        <p:spPr>
          <a:xfrm>
            <a:off x="9668609" y="1089886"/>
            <a:ext cx="752619" cy="215444"/>
          </a:xfrm>
          <a:prstGeom prst="rect">
            <a:avLst/>
          </a:prstGeom>
          <a:noFill/>
        </p:spPr>
        <p:txBody>
          <a:bodyPr wrap="square" rtlCol="0">
            <a:spAutoFit/>
          </a:bodyPr>
          <a:lstStyle/>
          <a:p>
            <a:r>
              <a:rPr lang="en-GB" sz="800" cap="all" dirty="0"/>
              <a:t>descriptor</a:t>
            </a:r>
          </a:p>
        </p:txBody>
      </p:sp>
      <p:sp>
        <p:nvSpPr>
          <p:cNvPr id="24" name="TextBox 23">
            <a:extLst>
              <a:ext uri="{FF2B5EF4-FFF2-40B4-BE49-F238E27FC236}">
                <a16:creationId xmlns:a16="http://schemas.microsoft.com/office/drawing/2014/main" id="{77048EAA-EF86-4DDB-B8D2-7C608EE955CD}"/>
              </a:ext>
            </a:extLst>
          </p:cNvPr>
          <p:cNvSpPr txBox="1"/>
          <p:nvPr/>
        </p:nvSpPr>
        <p:spPr>
          <a:xfrm>
            <a:off x="9204963" y="618926"/>
            <a:ext cx="752619" cy="215444"/>
          </a:xfrm>
          <a:prstGeom prst="rect">
            <a:avLst/>
          </a:prstGeom>
          <a:noFill/>
        </p:spPr>
        <p:txBody>
          <a:bodyPr wrap="square" rtlCol="0">
            <a:spAutoFit/>
          </a:bodyPr>
          <a:lstStyle/>
          <a:p>
            <a:r>
              <a:rPr lang="en-GB" sz="800" cap="all" dirty="0"/>
              <a:t>descriptor</a:t>
            </a:r>
          </a:p>
        </p:txBody>
      </p:sp>
      <p:sp>
        <p:nvSpPr>
          <p:cNvPr id="25" name="TextBox 24">
            <a:extLst>
              <a:ext uri="{FF2B5EF4-FFF2-40B4-BE49-F238E27FC236}">
                <a16:creationId xmlns:a16="http://schemas.microsoft.com/office/drawing/2014/main" id="{23F5F6D4-0844-470B-B914-DDCBFA572C58}"/>
              </a:ext>
            </a:extLst>
          </p:cNvPr>
          <p:cNvSpPr txBox="1"/>
          <p:nvPr/>
        </p:nvSpPr>
        <p:spPr>
          <a:xfrm rot="21164063">
            <a:off x="10364378" y="634982"/>
            <a:ext cx="752619" cy="215444"/>
          </a:xfrm>
          <a:prstGeom prst="rect">
            <a:avLst/>
          </a:prstGeom>
          <a:noFill/>
        </p:spPr>
        <p:txBody>
          <a:bodyPr wrap="square" rtlCol="0">
            <a:spAutoFit/>
          </a:bodyPr>
          <a:lstStyle/>
          <a:p>
            <a:r>
              <a:rPr lang="en-GB" sz="800" cap="all" dirty="0"/>
              <a:t>descriptor</a:t>
            </a:r>
          </a:p>
        </p:txBody>
      </p:sp>
      <p:cxnSp>
        <p:nvCxnSpPr>
          <p:cNvPr id="32" name="Straight Connector 31">
            <a:extLst>
              <a:ext uri="{FF2B5EF4-FFF2-40B4-BE49-F238E27FC236}">
                <a16:creationId xmlns:a16="http://schemas.microsoft.com/office/drawing/2014/main" id="{67CC55C7-5314-4958-927F-00D75FEF8A4C}"/>
              </a:ext>
            </a:extLst>
          </p:cNvPr>
          <p:cNvCxnSpPr/>
          <p:nvPr/>
        </p:nvCxnSpPr>
        <p:spPr>
          <a:xfrm>
            <a:off x="8265063" y="1787714"/>
            <a:ext cx="299758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0F04A53-AE1F-48F5-8520-F57F180ACC1C}"/>
              </a:ext>
            </a:extLst>
          </p:cNvPr>
          <p:cNvCxnSpPr/>
          <p:nvPr/>
        </p:nvCxnSpPr>
        <p:spPr>
          <a:xfrm>
            <a:off x="8173916" y="6385504"/>
            <a:ext cx="299758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23F466D-C01C-454B-B736-85FC17368078}"/>
              </a:ext>
            </a:extLst>
          </p:cNvPr>
          <p:cNvCxnSpPr/>
          <p:nvPr/>
        </p:nvCxnSpPr>
        <p:spPr>
          <a:xfrm>
            <a:off x="8307188" y="3419420"/>
            <a:ext cx="299758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556D3C3D-3492-4E2E-822A-4B67F2DF2F19}"/>
              </a:ext>
            </a:extLst>
          </p:cNvPr>
          <p:cNvGrpSpPr/>
          <p:nvPr/>
        </p:nvGrpSpPr>
        <p:grpSpPr>
          <a:xfrm>
            <a:off x="7444134" y="3458909"/>
            <a:ext cx="3078716" cy="1252614"/>
            <a:chOff x="8104538" y="3549735"/>
            <a:chExt cx="3078716" cy="1252614"/>
          </a:xfrm>
        </p:grpSpPr>
        <p:sp>
          <p:nvSpPr>
            <p:cNvPr id="35" name="Rectangle 34">
              <a:extLst>
                <a:ext uri="{FF2B5EF4-FFF2-40B4-BE49-F238E27FC236}">
                  <a16:creationId xmlns:a16="http://schemas.microsoft.com/office/drawing/2014/main" id="{26D8DCC8-448D-4D83-9094-964132865122}"/>
                </a:ext>
              </a:extLst>
            </p:cNvPr>
            <p:cNvSpPr/>
            <p:nvPr/>
          </p:nvSpPr>
          <p:spPr>
            <a:xfrm rot="571496">
              <a:off x="8229850" y="3649603"/>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6C224668-92D4-4035-A01F-27A3FF979BD4}"/>
                </a:ext>
              </a:extLst>
            </p:cNvPr>
            <p:cNvSpPr/>
            <p:nvPr/>
          </p:nvSpPr>
          <p:spPr>
            <a:xfrm>
              <a:off x="8753953" y="4015411"/>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1C78FAB-D22E-4380-B297-2CFE4D976E8D}"/>
                </a:ext>
              </a:extLst>
            </p:cNvPr>
            <p:cNvSpPr/>
            <p:nvPr/>
          </p:nvSpPr>
          <p:spPr>
            <a:xfrm>
              <a:off x="9247707" y="3569178"/>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E4349F4-66B5-40A0-8F1E-F8931DEB484C}"/>
                </a:ext>
              </a:extLst>
            </p:cNvPr>
            <p:cNvSpPr/>
            <p:nvPr/>
          </p:nvSpPr>
          <p:spPr>
            <a:xfrm>
              <a:off x="9538297" y="3985381"/>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EFE0DD14-B7BB-4AF4-8E2D-1C9AEFDBFDD9}"/>
                </a:ext>
              </a:extLst>
            </p:cNvPr>
            <p:cNvSpPr/>
            <p:nvPr/>
          </p:nvSpPr>
          <p:spPr>
            <a:xfrm rot="21164063">
              <a:off x="10063368" y="3549735"/>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F09941F6-704D-4358-92D5-7F38684B99D7}"/>
                </a:ext>
              </a:extLst>
            </p:cNvPr>
            <p:cNvSpPr txBox="1"/>
            <p:nvPr/>
          </p:nvSpPr>
          <p:spPr>
            <a:xfrm rot="476620">
              <a:off x="8314644" y="3800890"/>
              <a:ext cx="651513" cy="215444"/>
            </a:xfrm>
            <a:prstGeom prst="rect">
              <a:avLst/>
            </a:prstGeom>
            <a:noFill/>
          </p:spPr>
          <p:txBody>
            <a:bodyPr wrap="square" rtlCol="0">
              <a:spAutoFit/>
            </a:bodyPr>
            <a:lstStyle/>
            <a:p>
              <a:r>
                <a:rPr lang="en-GB" sz="800" cap="all" dirty="0"/>
                <a:t>name</a:t>
              </a:r>
            </a:p>
          </p:txBody>
        </p:sp>
        <p:sp>
          <p:nvSpPr>
            <p:cNvPr id="41" name="TextBox 40">
              <a:extLst>
                <a:ext uri="{FF2B5EF4-FFF2-40B4-BE49-F238E27FC236}">
                  <a16:creationId xmlns:a16="http://schemas.microsoft.com/office/drawing/2014/main" id="{11331155-6A12-448C-8840-C4579C3D9AD7}"/>
                </a:ext>
              </a:extLst>
            </p:cNvPr>
            <p:cNvSpPr txBox="1"/>
            <p:nvPr/>
          </p:nvSpPr>
          <p:spPr>
            <a:xfrm>
              <a:off x="8856680" y="4182033"/>
              <a:ext cx="624690" cy="215444"/>
            </a:xfrm>
            <a:prstGeom prst="rect">
              <a:avLst/>
            </a:prstGeom>
            <a:noFill/>
          </p:spPr>
          <p:txBody>
            <a:bodyPr wrap="square" rtlCol="0">
              <a:spAutoFit/>
            </a:bodyPr>
            <a:lstStyle/>
            <a:p>
              <a:r>
                <a:rPr lang="en-GB" sz="800" cap="all" dirty="0"/>
                <a:t>concept</a:t>
              </a:r>
            </a:p>
          </p:txBody>
        </p:sp>
        <p:sp>
          <p:nvSpPr>
            <p:cNvPr id="42" name="TextBox 41">
              <a:extLst>
                <a:ext uri="{FF2B5EF4-FFF2-40B4-BE49-F238E27FC236}">
                  <a16:creationId xmlns:a16="http://schemas.microsoft.com/office/drawing/2014/main" id="{60122084-097D-4759-A07A-042B8CCB9823}"/>
                </a:ext>
              </a:extLst>
            </p:cNvPr>
            <p:cNvSpPr txBox="1"/>
            <p:nvPr/>
          </p:nvSpPr>
          <p:spPr>
            <a:xfrm>
              <a:off x="9608047" y="4146161"/>
              <a:ext cx="752619" cy="215444"/>
            </a:xfrm>
            <a:prstGeom prst="rect">
              <a:avLst/>
            </a:prstGeom>
            <a:noFill/>
          </p:spPr>
          <p:txBody>
            <a:bodyPr wrap="square" rtlCol="0">
              <a:spAutoFit/>
            </a:bodyPr>
            <a:lstStyle/>
            <a:p>
              <a:r>
                <a:rPr lang="en-GB" sz="800" cap="all" dirty="0"/>
                <a:t>name</a:t>
              </a:r>
            </a:p>
          </p:txBody>
        </p:sp>
        <p:sp>
          <p:nvSpPr>
            <p:cNvPr id="43" name="TextBox 42">
              <a:extLst>
                <a:ext uri="{FF2B5EF4-FFF2-40B4-BE49-F238E27FC236}">
                  <a16:creationId xmlns:a16="http://schemas.microsoft.com/office/drawing/2014/main" id="{406E8FB0-0A9B-4EF9-A467-E71153E2BAAB}"/>
                </a:ext>
              </a:extLst>
            </p:cNvPr>
            <p:cNvSpPr txBox="1"/>
            <p:nvPr/>
          </p:nvSpPr>
          <p:spPr>
            <a:xfrm>
              <a:off x="9335921" y="3729958"/>
              <a:ext cx="657667" cy="215444"/>
            </a:xfrm>
            <a:prstGeom prst="rect">
              <a:avLst/>
            </a:prstGeom>
            <a:noFill/>
          </p:spPr>
          <p:txBody>
            <a:bodyPr wrap="square" rtlCol="0">
              <a:spAutoFit/>
            </a:bodyPr>
            <a:lstStyle/>
            <a:p>
              <a:r>
                <a:rPr lang="en-GB" sz="800" cap="all" dirty="0"/>
                <a:t>name</a:t>
              </a:r>
            </a:p>
          </p:txBody>
        </p:sp>
        <p:sp>
          <p:nvSpPr>
            <p:cNvPr id="44" name="TextBox 43">
              <a:extLst>
                <a:ext uri="{FF2B5EF4-FFF2-40B4-BE49-F238E27FC236}">
                  <a16:creationId xmlns:a16="http://schemas.microsoft.com/office/drawing/2014/main" id="{68B78485-ED9E-43E0-8213-1B7A2A77B78D}"/>
                </a:ext>
              </a:extLst>
            </p:cNvPr>
            <p:cNvSpPr txBox="1"/>
            <p:nvPr/>
          </p:nvSpPr>
          <p:spPr>
            <a:xfrm rot="21164063">
              <a:off x="10147562" y="3683148"/>
              <a:ext cx="641914" cy="215444"/>
            </a:xfrm>
            <a:prstGeom prst="rect">
              <a:avLst/>
            </a:prstGeom>
            <a:noFill/>
          </p:spPr>
          <p:txBody>
            <a:bodyPr wrap="square" rtlCol="0">
              <a:spAutoFit/>
            </a:bodyPr>
            <a:lstStyle/>
            <a:p>
              <a:r>
                <a:rPr lang="en-GB" sz="800" cap="all" dirty="0"/>
                <a:t>benefit</a:t>
              </a:r>
            </a:p>
          </p:txBody>
        </p:sp>
        <p:sp>
          <p:nvSpPr>
            <p:cNvPr id="55" name="Rectangle 54">
              <a:extLst>
                <a:ext uri="{FF2B5EF4-FFF2-40B4-BE49-F238E27FC236}">
                  <a16:creationId xmlns:a16="http://schemas.microsoft.com/office/drawing/2014/main" id="{5B93A117-7D60-4C18-8BED-B216DEF75F4A}"/>
                </a:ext>
              </a:extLst>
            </p:cNvPr>
            <p:cNvSpPr/>
            <p:nvPr/>
          </p:nvSpPr>
          <p:spPr>
            <a:xfrm rot="571496">
              <a:off x="10525587" y="3955422"/>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EAF1D413-B168-46BF-805D-93A788E6CE24}"/>
                </a:ext>
              </a:extLst>
            </p:cNvPr>
            <p:cNvSpPr/>
            <p:nvPr/>
          </p:nvSpPr>
          <p:spPr>
            <a:xfrm rot="21164063">
              <a:off x="8104538" y="4265345"/>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4533FFD8-94CB-473B-BBA3-2955CE318DEF}"/>
                </a:ext>
              </a:extLst>
            </p:cNvPr>
            <p:cNvSpPr txBox="1"/>
            <p:nvPr/>
          </p:nvSpPr>
          <p:spPr>
            <a:xfrm rot="21164063">
              <a:off x="8188732" y="4398758"/>
              <a:ext cx="641914" cy="215444"/>
            </a:xfrm>
            <a:prstGeom prst="rect">
              <a:avLst/>
            </a:prstGeom>
            <a:noFill/>
          </p:spPr>
          <p:txBody>
            <a:bodyPr wrap="square" rtlCol="0">
              <a:spAutoFit/>
            </a:bodyPr>
            <a:lstStyle/>
            <a:p>
              <a:r>
                <a:rPr lang="en-GB" sz="800" cap="all" dirty="0"/>
                <a:t>name</a:t>
              </a:r>
            </a:p>
          </p:txBody>
        </p:sp>
      </p:grpSp>
      <p:grpSp>
        <p:nvGrpSpPr>
          <p:cNvPr id="60" name="Group 59">
            <a:extLst>
              <a:ext uri="{FF2B5EF4-FFF2-40B4-BE49-F238E27FC236}">
                <a16:creationId xmlns:a16="http://schemas.microsoft.com/office/drawing/2014/main" id="{A3759672-F3F3-4295-AC3E-A6ECCFDA02DE}"/>
              </a:ext>
            </a:extLst>
          </p:cNvPr>
          <p:cNvGrpSpPr/>
          <p:nvPr/>
        </p:nvGrpSpPr>
        <p:grpSpPr>
          <a:xfrm>
            <a:off x="7438567" y="4434066"/>
            <a:ext cx="3078716" cy="1252614"/>
            <a:chOff x="8104538" y="3549735"/>
            <a:chExt cx="3078716" cy="1252614"/>
          </a:xfrm>
        </p:grpSpPr>
        <p:sp>
          <p:nvSpPr>
            <p:cNvPr id="61" name="Rectangle 60">
              <a:extLst>
                <a:ext uri="{FF2B5EF4-FFF2-40B4-BE49-F238E27FC236}">
                  <a16:creationId xmlns:a16="http://schemas.microsoft.com/office/drawing/2014/main" id="{644FD49D-B62D-4339-A1C3-CA8074500C3D}"/>
                </a:ext>
              </a:extLst>
            </p:cNvPr>
            <p:cNvSpPr/>
            <p:nvPr/>
          </p:nvSpPr>
          <p:spPr>
            <a:xfrm rot="571496">
              <a:off x="8229850" y="3649603"/>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408525E8-9C36-464B-9961-15BDCE82203F}"/>
                </a:ext>
              </a:extLst>
            </p:cNvPr>
            <p:cNvSpPr/>
            <p:nvPr/>
          </p:nvSpPr>
          <p:spPr>
            <a:xfrm>
              <a:off x="8753953" y="4015411"/>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85788294-B905-437F-8B3C-205C0D2F3D04}"/>
                </a:ext>
              </a:extLst>
            </p:cNvPr>
            <p:cNvSpPr/>
            <p:nvPr/>
          </p:nvSpPr>
          <p:spPr>
            <a:xfrm>
              <a:off x="9247707" y="3569178"/>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34020331-8F50-4C07-9FB8-4A59344020A3}"/>
                </a:ext>
              </a:extLst>
            </p:cNvPr>
            <p:cNvSpPr/>
            <p:nvPr/>
          </p:nvSpPr>
          <p:spPr>
            <a:xfrm>
              <a:off x="9538297" y="3985381"/>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AC128942-882E-42E0-B50A-9D93F25090DB}"/>
                </a:ext>
              </a:extLst>
            </p:cNvPr>
            <p:cNvSpPr/>
            <p:nvPr/>
          </p:nvSpPr>
          <p:spPr>
            <a:xfrm rot="21164063">
              <a:off x="10063368" y="3549735"/>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96A9FD3-75DE-47E1-8BB6-9C2C30604092}"/>
                </a:ext>
              </a:extLst>
            </p:cNvPr>
            <p:cNvSpPr txBox="1"/>
            <p:nvPr/>
          </p:nvSpPr>
          <p:spPr>
            <a:xfrm rot="476620">
              <a:off x="8314644" y="3800890"/>
              <a:ext cx="651513" cy="215444"/>
            </a:xfrm>
            <a:prstGeom prst="rect">
              <a:avLst/>
            </a:prstGeom>
            <a:noFill/>
          </p:spPr>
          <p:txBody>
            <a:bodyPr wrap="square" rtlCol="0">
              <a:spAutoFit/>
            </a:bodyPr>
            <a:lstStyle/>
            <a:p>
              <a:r>
                <a:rPr lang="en-GB" sz="800" cap="all" dirty="0"/>
                <a:t>idea</a:t>
              </a:r>
            </a:p>
          </p:txBody>
        </p:sp>
        <p:sp>
          <p:nvSpPr>
            <p:cNvPr id="67" name="TextBox 66">
              <a:extLst>
                <a:ext uri="{FF2B5EF4-FFF2-40B4-BE49-F238E27FC236}">
                  <a16:creationId xmlns:a16="http://schemas.microsoft.com/office/drawing/2014/main" id="{925D0CB6-A40F-435D-BF65-6DBE9588B15E}"/>
                </a:ext>
              </a:extLst>
            </p:cNvPr>
            <p:cNvSpPr txBox="1"/>
            <p:nvPr/>
          </p:nvSpPr>
          <p:spPr>
            <a:xfrm>
              <a:off x="8856680" y="4182033"/>
              <a:ext cx="624690" cy="215444"/>
            </a:xfrm>
            <a:prstGeom prst="rect">
              <a:avLst/>
            </a:prstGeom>
            <a:noFill/>
          </p:spPr>
          <p:txBody>
            <a:bodyPr wrap="square" rtlCol="0">
              <a:spAutoFit/>
            </a:bodyPr>
            <a:lstStyle/>
            <a:p>
              <a:r>
                <a:rPr lang="en-GB" sz="800" cap="all" dirty="0"/>
                <a:t>name</a:t>
              </a:r>
            </a:p>
          </p:txBody>
        </p:sp>
        <p:sp>
          <p:nvSpPr>
            <p:cNvPr id="68" name="TextBox 67">
              <a:extLst>
                <a:ext uri="{FF2B5EF4-FFF2-40B4-BE49-F238E27FC236}">
                  <a16:creationId xmlns:a16="http://schemas.microsoft.com/office/drawing/2014/main" id="{2E5267AF-ED19-443B-933D-0876833523B8}"/>
                </a:ext>
              </a:extLst>
            </p:cNvPr>
            <p:cNvSpPr txBox="1"/>
            <p:nvPr/>
          </p:nvSpPr>
          <p:spPr>
            <a:xfrm>
              <a:off x="9608047" y="4146161"/>
              <a:ext cx="752619" cy="215444"/>
            </a:xfrm>
            <a:prstGeom prst="rect">
              <a:avLst/>
            </a:prstGeom>
            <a:noFill/>
          </p:spPr>
          <p:txBody>
            <a:bodyPr wrap="square" rtlCol="0">
              <a:spAutoFit/>
            </a:bodyPr>
            <a:lstStyle/>
            <a:p>
              <a:r>
                <a:rPr lang="en-GB" sz="800" cap="all" dirty="0"/>
                <a:t>name</a:t>
              </a:r>
            </a:p>
          </p:txBody>
        </p:sp>
        <p:sp>
          <p:nvSpPr>
            <p:cNvPr id="69" name="TextBox 68">
              <a:extLst>
                <a:ext uri="{FF2B5EF4-FFF2-40B4-BE49-F238E27FC236}">
                  <a16:creationId xmlns:a16="http://schemas.microsoft.com/office/drawing/2014/main" id="{643A813E-15C6-42B3-9912-DA1E408A7C0C}"/>
                </a:ext>
              </a:extLst>
            </p:cNvPr>
            <p:cNvSpPr txBox="1"/>
            <p:nvPr/>
          </p:nvSpPr>
          <p:spPr>
            <a:xfrm>
              <a:off x="9335921" y="3729958"/>
              <a:ext cx="657667" cy="215444"/>
            </a:xfrm>
            <a:prstGeom prst="rect">
              <a:avLst/>
            </a:prstGeom>
            <a:noFill/>
          </p:spPr>
          <p:txBody>
            <a:bodyPr wrap="square" rtlCol="0">
              <a:spAutoFit/>
            </a:bodyPr>
            <a:lstStyle/>
            <a:p>
              <a:r>
                <a:rPr lang="en-GB" sz="800" cap="all" dirty="0"/>
                <a:t>benefit</a:t>
              </a:r>
            </a:p>
          </p:txBody>
        </p:sp>
        <p:sp>
          <p:nvSpPr>
            <p:cNvPr id="70" name="TextBox 69">
              <a:extLst>
                <a:ext uri="{FF2B5EF4-FFF2-40B4-BE49-F238E27FC236}">
                  <a16:creationId xmlns:a16="http://schemas.microsoft.com/office/drawing/2014/main" id="{30842B78-6FAC-4EE7-8684-68321874EF87}"/>
                </a:ext>
              </a:extLst>
            </p:cNvPr>
            <p:cNvSpPr txBox="1"/>
            <p:nvPr/>
          </p:nvSpPr>
          <p:spPr>
            <a:xfrm rot="21164063">
              <a:off x="10147562" y="3683148"/>
              <a:ext cx="641914" cy="215444"/>
            </a:xfrm>
            <a:prstGeom prst="rect">
              <a:avLst/>
            </a:prstGeom>
            <a:noFill/>
          </p:spPr>
          <p:txBody>
            <a:bodyPr wrap="square" rtlCol="0">
              <a:spAutoFit/>
            </a:bodyPr>
            <a:lstStyle/>
            <a:p>
              <a:r>
                <a:rPr lang="en-GB" sz="800" cap="all" dirty="0"/>
                <a:t>name</a:t>
              </a:r>
            </a:p>
          </p:txBody>
        </p:sp>
        <p:sp>
          <p:nvSpPr>
            <p:cNvPr id="71" name="Rectangle 70">
              <a:extLst>
                <a:ext uri="{FF2B5EF4-FFF2-40B4-BE49-F238E27FC236}">
                  <a16:creationId xmlns:a16="http://schemas.microsoft.com/office/drawing/2014/main" id="{C622AF65-73D2-4DC0-8498-2F0484EB5B53}"/>
                </a:ext>
              </a:extLst>
            </p:cNvPr>
            <p:cNvSpPr/>
            <p:nvPr/>
          </p:nvSpPr>
          <p:spPr>
            <a:xfrm rot="571496">
              <a:off x="10525587" y="3955422"/>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73FDDFC4-7473-45BC-8517-2849300E5E47}"/>
                </a:ext>
              </a:extLst>
            </p:cNvPr>
            <p:cNvSpPr/>
            <p:nvPr/>
          </p:nvSpPr>
          <p:spPr>
            <a:xfrm rot="21164063">
              <a:off x="8104538" y="4265345"/>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4FE9A706-71BD-4928-B5EF-2AE54600248A}"/>
                </a:ext>
              </a:extLst>
            </p:cNvPr>
            <p:cNvSpPr txBox="1"/>
            <p:nvPr/>
          </p:nvSpPr>
          <p:spPr>
            <a:xfrm rot="21164063">
              <a:off x="8188732" y="4398758"/>
              <a:ext cx="641914" cy="215444"/>
            </a:xfrm>
            <a:prstGeom prst="rect">
              <a:avLst/>
            </a:prstGeom>
            <a:noFill/>
          </p:spPr>
          <p:txBody>
            <a:bodyPr wrap="square" rtlCol="0">
              <a:spAutoFit/>
            </a:bodyPr>
            <a:lstStyle/>
            <a:p>
              <a:r>
                <a:rPr lang="en-GB" sz="800" cap="all" dirty="0"/>
                <a:t>concept</a:t>
              </a:r>
            </a:p>
          </p:txBody>
        </p:sp>
      </p:grpSp>
      <p:grpSp>
        <p:nvGrpSpPr>
          <p:cNvPr id="74" name="Group 73">
            <a:extLst>
              <a:ext uri="{FF2B5EF4-FFF2-40B4-BE49-F238E27FC236}">
                <a16:creationId xmlns:a16="http://schemas.microsoft.com/office/drawing/2014/main" id="{8092A02A-CCC4-409B-BDBE-0214CDD4D8BA}"/>
              </a:ext>
            </a:extLst>
          </p:cNvPr>
          <p:cNvGrpSpPr/>
          <p:nvPr/>
        </p:nvGrpSpPr>
        <p:grpSpPr>
          <a:xfrm>
            <a:off x="9048649" y="4397126"/>
            <a:ext cx="3078716" cy="1252614"/>
            <a:chOff x="8104538" y="3549735"/>
            <a:chExt cx="3078716" cy="1252614"/>
          </a:xfrm>
        </p:grpSpPr>
        <p:sp>
          <p:nvSpPr>
            <p:cNvPr id="75" name="Rectangle 74">
              <a:extLst>
                <a:ext uri="{FF2B5EF4-FFF2-40B4-BE49-F238E27FC236}">
                  <a16:creationId xmlns:a16="http://schemas.microsoft.com/office/drawing/2014/main" id="{6FBBA35F-78BF-4FC3-A13D-2E59A46083E6}"/>
                </a:ext>
              </a:extLst>
            </p:cNvPr>
            <p:cNvSpPr/>
            <p:nvPr/>
          </p:nvSpPr>
          <p:spPr>
            <a:xfrm rot="571496">
              <a:off x="8229850" y="3649603"/>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75">
              <a:extLst>
                <a:ext uri="{FF2B5EF4-FFF2-40B4-BE49-F238E27FC236}">
                  <a16:creationId xmlns:a16="http://schemas.microsoft.com/office/drawing/2014/main" id="{5A06119B-B01F-4A84-9E00-EFF896D9FFF1}"/>
                </a:ext>
              </a:extLst>
            </p:cNvPr>
            <p:cNvSpPr/>
            <p:nvPr/>
          </p:nvSpPr>
          <p:spPr>
            <a:xfrm>
              <a:off x="8753953" y="4015411"/>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E74A4148-18F6-486F-B1AC-E07255E0F4CD}"/>
                </a:ext>
              </a:extLst>
            </p:cNvPr>
            <p:cNvSpPr/>
            <p:nvPr/>
          </p:nvSpPr>
          <p:spPr>
            <a:xfrm>
              <a:off x="9247707" y="3569178"/>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64A97C3A-85D9-4DC0-99A4-C8806AF0538F}"/>
                </a:ext>
              </a:extLst>
            </p:cNvPr>
            <p:cNvSpPr/>
            <p:nvPr/>
          </p:nvSpPr>
          <p:spPr>
            <a:xfrm>
              <a:off x="9538297" y="3985381"/>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5A6B2606-0B45-4860-88CB-DA5905008045}"/>
                </a:ext>
              </a:extLst>
            </p:cNvPr>
            <p:cNvSpPr/>
            <p:nvPr/>
          </p:nvSpPr>
          <p:spPr>
            <a:xfrm rot="21164063">
              <a:off x="10063368" y="3549735"/>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a:extLst>
                <a:ext uri="{FF2B5EF4-FFF2-40B4-BE49-F238E27FC236}">
                  <a16:creationId xmlns:a16="http://schemas.microsoft.com/office/drawing/2014/main" id="{4BCC90AD-6C70-4F16-A48A-454BE0869B56}"/>
                </a:ext>
              </a:extLst>
            </p:cNvPr>
            <p:cNvSpPr txBox="1"/>
            <p:nvPr/>
          </p:nvSpPr>
          <p:spPr>
            <a:xfrm rot="476620">
              <a:off x="8314644" y="3800890"/>
              <a:ext cx="651513" cy="215444"/>
            </a:xfrm>
            <a:prstGeom prst="rect">
              <a:avLst/>
            </a:prstGeom>
            <a:noFill/>
          </p:spPr>
          <p:txBody>
            <a:bodyPr wrap="square" rtlCol="0">
              <a:spAutoFit/>
            </a:bodyPr>
            <a:lstStyle/>
            <a:p>
              <a:r>
                <a:rPr lang="en-GB" sz="800" cap="all" dirty="0"/>
                <a:t>name</a:t>
              </a:r>
            </a:p>
          </p:txBody>
        </p:sp>
        <p:sp>
          <p:nvSpPr>
            <p:cNvPr id="81" name="TextBox 80">
              <a:extLst>
                <a:ext uri="{FF2B5EF4-FFF2-40B4-BE49-F238E27FC236}">
                  <a16:creationId xmlns:a16="http://schemas.microsoft.com/office/drawing/2014/main" id="{650AE31F-39AD-4B5B-A548-9B4F9BE90042}"/>
                </a:ext>
              </a:extLst>
            </p:cNvPr>
            <p:cNvSpPr txBox="1"/>
            <p:nvPr/>
          </p:nvSpPr>
          <p:spPr>
            <a:xfrm>
              <a:off x="8856680" y="4182033"/>
              <a:ext cx="624690" cy="215444"/>
            </a:xfrm>
            <a:prstGeom prst="rect">
              <a:avLst/>
            </a:prstGeom>
            <a:noFill/>
          </p:spPr>
          <p:txBody>
            <a:bodyPr wrap="square" rtlCol="0">
              <a:spAutoFit/>
            </a:bodyPr>
            <a:lstStyle/>
            <a:p>
              <a:r>
                <a:rPr lang="en-GB" sz="800" cap="all" dirty="0"/>
                <a:t>name</a:t>
              </a:r>
            </a:p>
          </p:txBody>
        </p:sp>
        <p:sp>
          <p:nvSpPr>
            <p:cNvPr id="82" name="TextBox 81">
              <a:extLst>
                <a:ext uri="{FF2B5EF4-FFF2-40B4-BE49-F238E27FC236}">
                  <a16:creationId xmlns:a16="http://schemas.microsoft.com/office/drawing/2014/main" id="{2BAF39F6-8A45-4CA5-98F5-5F7EDE6D5433}"/>
                </a:ext>
              </a:extLst>
            </p:cNvPr>
            <p:cNvSpPr txBox="1"/>
            <p:nvPr/>
          </p:nvSpPr>
          <p:spPr>
            <a:xfrm>
              <a:off x="9608047" y="4146161"/>
              <a:ext cx="752619" cy="215444"/>
            </a:xfrm>
            <a:prstGeom prst="rect">
              <a:avLst/>
            </a:prstGeom>
            <a:noFill/>
          </p:spPr>
          <p:txBody>
            <a:bodyPr wrap="square" rtlCol="0">
              <a:spAutoFit/>
            </a:bodyPr>
            <a:lstStyle/>
            <a:p>
              <a:r>
                <a:rPr lang="en-GB" sz="800" cap="all" dirty="0"/>
                <a:t>name</a:t>
              </a:r>
            </a:p>
          </p:txBody>
        </p:sp>
        <p:sp>
          <p:nvSpPr>
            <p:cNvPr id="83" name="TextBox 82">
              <a:extLst>
                <a:ext uri="{FF2B5EF4-FFF2-40B4-BE49-F238E27FC236}">
                  <a16:creationId xmlns:a16="http://schemas.microsoft.com/office/drawing/2014/main" id="{FD0C4820-CB5C-43C7-A004-0F9224199870}"/>
                </a:ext>
              </a:extLst>
            </p:cNvPr>
            <p:cNvSpPr txBox="1"/>
            <p:nvPr/>
          </p:nvSpPr>
          <p:spPr>
            <a:xfrm>
              <a:off x="9217141" y="3729958"/>
              <a:ext cx="776448" cy="215444"/>
            </a:xfrm>
            <a:prstGeom prst="rect">
              <a:avLst/>
            </a:prstGeom>
            <a:noFill/>
          </p:spPr>
          <p:txBody>
            <a:bodyPr wrap="square" rtlCol="0">
              <a:spAutoFit/>
            </a:bodyPr>
            <a:lstStyle/>
            <a:p>
              <a:r>
                <a:rPr lang="en-GB" sz="800" cap="all" dirty="0"/>
                <a:t>expression</a:t>
              </a:r>
            </a:p>
          </p:txBody>
        </p:sp>
        <p:sp>
          <p:nvSpPr>
            <p:cNvPr id="84" name="TextBox 83">
              <a:extLst>
                <a:ext uri="{FF2B5EF4-FFF2-40B4-BE49-F238E27FC236}">
                  <a16:creationId xmlns:a16="http://schemas.microsoft.com/office/drawing/2014/main" id="{21BC82DE-29CC-4816-BFE5-FE58EB58CA9A}"/>
                </a:ext>
              </a:extLst>
            </p:cNvPr>
            <p:cNvSpPr txBox="1"/>
            <p:nvPr/>
          </p:nvSpPr>
          <p:spPr>
            <a:xfrm rot="21164063">
              <a:off x="10147562" y="3683148"/>
              <a:ext cx="641914" cy="215444"/>
            </a:xfrm>
            <a:prstGeom prst="rect">
              <a:avLst/>
            </a:prstGeom>
            <a:noFill/>
          </p:spPr>
          <p:txBody>
            <a:bodyPr wrap="square" rtlCol="0">
              <a:spAutoFit/>
            </a:bodyPr>
            <a:lstStyle/>
            <a:p>
              <a:r>
                <a:rPr lang="en-GB" sz="800" cap="all" dirty="0"/>
                <a:t>concept</a:t>
              </a:r>
            </a:p>
          </p:txBody>
        </p:sp>
        <p:sp>
          <p:nvSpPr>
            <p:cNvPr id="85" name="Rectangle 84">
              <a:extLst>
                <a:ext uri="{FF2B5EF4-FFF2-40B4-BE49-F238E27FC236}">
                  <a16:creationId xmlns:a16="http://schemas.microsoft.com/office/drawing/2014/main" id="{CDD27907-69CF-4C77-8BC5-797DA70BEB63}"/>
                </a:ext>
              </a:extLst>
            </p:cNvPr>
            <p:cNvSpPr/>
            <p:nvPr/>
          </p:nvSpPr>
          <p:spPr>
            <a:xfrm rot="571496">
              <a:off x="10525587" y="3955422"/>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14D5F094-500C-4E13-8CF1-7BB11D55A2B7}"/>
                </a:ext>
              </a:extLst>
            </p:cNvPr>
            <p:cNvSpPr/>
            <p:nvPr/>
          </p:nvSpPr>
          <p:spPr>
            <a:xfrm rot="21164063">
              <a:off x="8104538" y="4265345"/>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extBox 86">
              <a:extLst>
                <a:ext uri="{FF2B5EF4-FFF2-40B4-BE49-F238E27FC236}">
                  <a16:creationId xmlns:a16="http://schemas.microsoft.com/office/drawing/2014/main" id="{A655C5C6-0DE0-4F61-8FA0-6AA75F5FF56B}"/>
                </a:ext>
              </a:extLst>
            </p:cNvPr>
            <p:cNvSpPr txBox="1"/>
            <p:nvPr/>
          </p:nvSpPr>
          <p:spPr>
            <a:xfrm rot="21164063">
              <a:off x="8188732" y="4398758"/>
              <a:ext cx="641914" cy="215444"/>
            </a:xfrm>
            <a:prstGeom prst="rect">
              <a:avLst/>
            </a:prstGeom>
            <a:noFill/>
          </p:spPr>
          <p:txBody>
            <a:bodyPr wrap="square" rtlCol="0">
              <a:spAutoFit/>
            </a:bodyPr>
            <a:lstStyle/>
            <a:p>
              <a:r>
                <a:rPr lang="en-GB" sz="800" cap="all" dirty="0"/>
                <a:t>name</a:t>
              </a:r>
            </a:p>
          </p:txBody>
        </p:sp>
      </p:grpSp>
      <p:grpSp>
        <p:nvGrpSpPr>
          <p:cNvPr id="88" name="Group 87">
            <a:extLst>
              <a:ext uri="{FF2B5EF4-FFF2-40B4-BE49-F238E27FC236}">
                <a16:creationId xmlns:a16="http://schemas.microsoft.com/office/drawing/2014/main" id="{3FFABB81-BAC4-47AF-B3C1-42212042724F}"/>
              </a:ext>
            </a:extLst>
          </p:cNvPr>
          <p:cNvGrpSpPr/>
          <p:nvPr/>
        </p:nvGrpSpPr>
        <p:grpSpPr>
          <a:xfrm>
            <a:off x="8246446" y="5330707"/>
            <a:ext cx="3078716" cy="1252614"/>
            <a:chOff x="8104538" y="3549735"/>
            <a:chExt cx="3078716" cy="1252614"/>
          </a:xfrm>
        </p:grpSpPr>
        <p:sp>
          <p:nvSpPr>
            <p:cNvPr id="89" name="Rectangle 88">
              <a:extLst>
                <a:ext uri="{FF2B5EF4-FFF2-40B4-BE49-F238E27FC236}">
                  <a16:creationId xmlns:a16="http://schemas.microsoft.com/office/drawing/2014/main" id="{D326AECE-A36A-40F2-BC7C-7A5205DE9411}"/>
                </a:ext>
              </a:extLst>
            </p:cNvPr>
            <p:cNvSpPr/>
            <p:nvPr/>
          </p:nvSpPr>
          <p:spPr>
            <a:xfrm rot="571496">
              <a:off x="8229850" y="3649603"/>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Rectangle 89">
              <a:extLst>
                <a:ext uri="{FF2B5EF4-FFF2-40B4-BE49-F238E27FC236}">
                  <a16:creationId xmlns:a16="http://schemas.microsoft.com/office/drawing/2014/main" id="{CB9BF96A-004B-4919-B8A8-87BBAE9371D2}"/>
                </a:ext>
              </a:extLst>
            </p:cNvPr>
            <p:cNvSpPr/>
            <p:nvPr/>
          </p:nvSpPr>
          <p:spPr>
            <a:xfrm>
              <a:off x="8753953" y="4015411"/>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9E94A667-C2F8-4F42-BC49-BF3B3CF1C09A}"/>
                </a:ext>
              </a:extLst>
            </p:cNvPr>
            <p:cNvSpPr/>
            <p:nvPr/>
          </p:nvSpPr>
          <p:spPr>
            <a:xfrm>
              <a:off x="9247707" y="3569178"/>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37B3BC32-E7E8-4241-B7F3-1FEDD47C143F}"/>
                </a:ext>
              </a:extLst>
            </p:cNvPr>
            <p:cNvSpPr/>
            <p:nvPr/>
          </p:nvSpPr>
          <p:spPr>
            <a:xfrm>
              <a:off x="9538297" y="3985381"/>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DFA50C79-A1A9-41C4-AE4E-68E0EEBE2301}"/>
                </a:ext>
              </a:extLst>
            </p:cNvPr>
            <p:cNvSpPr/>
            <p:nvPr/>
          </p:nvSpPr>
          <p:spPr>
            <a:xfrm rot="21164063">
              <a:off x="10063368" y="3549735"/>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5F34B993-6BCA-49B0-A0BD-62A06642A6C2}"/>
                </a:ext>
              </a:extLst>
            </p:cNvPr>
            <p:cNvSpPr txBox="1"/>
            <p:nvPr/>
          </p:nvSpPr>
          <p:spPr>
            <a:xfrm rot="476620">
              <a:off x="8269396" y="3797749"/>
              <a:ext cx="696980" cy="215444"/>
            </a:xfrm>
            <a:prstGeom prst="rect">
              <a:avLst/>
            </a:prstGeom>
            <a:noFill/>
          </p:spPr>
          <p:txBody>
            <a:bodyPr wrap="square" rtlCol="0">
              <a:spAutoFit/>
            </a:bodyPr>
            <a:lstStyle/>
            <a:p>
              <a:r>
                <a:rPr lang="en-GB" sz="800" cap="all" dirty="0"/>
                <a:t>metaphor</a:t>
              </a:r>
            </a:p>
          </p:txBody>
        </p:sp>
        <p:sp>
          <p:nvSpPr>
            <p:cNvPr id="95" name="TextBox 94">
              <a:extLst>
                <a:ext uri="{FF2B5EF4-FFF2-40B4-BE49-F238E27FC236}">
                  <a16:creationId xmlns:a16="http://schemas.microsoft.com/office/drawing/2014/main" id="{83822831-742B-48D4-90C9-1DB8B2A190BC}"/>
                </a:ext>
              </a:extLst>
            </p:cNvPr>
            <p:cNvSpPr txBox="1"/>
            <p:nvPr/>
          </p:nvSpPr>
          <p:spPr>
            <a:xfrm>
              <a:off x="8856680" y="4182033"/>
              <a:ext cx="624690" cy="215444"/>
            </a:xfrm>
            <a:prstGeom prst="rect">
              <a:avLst/>
            </a:prstGeom>
            <a:noFill/>
          </p:spPr>
          <p:txBody>
            <a:bodyPr wrap="square" rtlCol="0">
              <a:spAutoFit/>
            </a:bodyPr>
            <a:lstStyle/>
            <a:p>
              <a:r>
                <a:rPr lang="en-GB" sz="800" cap="all" dirty="0"/>
                <a:t>name</a:t>
              </a:r>
            </a:p>
          </p:txBody>
        </p:sp>
        <p:sp>
          <p:nvSpPr>
            <p:cNvPr id="96" name="TextBox 95">
              <a:extLst>
                <a:ext uri="{FF2B5EF4-FFF2-40B4-BE49-F238E27FC236}">
                  <a16:creationId xmlns:a16="http://schemas.microsoft.com/office/drawing/2014/main" id="{3C9A3473-F9BD-41D2-B169-ABECA0B1D7E8}"/>
                </a:ext>
              </a:extLst>
            </p:cNvPr>
            <p:cNvSpPr txBox="1"/>
            <p:nvPr/>
          </p:nvSpPr>
          <p:spPr>
            <a:xfrm>
              <a:off x="9608047" y="4146161"/>
              <a:ext cx="752619" cy="215444"/>
            </a:xfrm>
            <a:prstGeom prst="rect">
              <a:avLst/>
            </a:prstGeom>
            <a:noFill/>
          </p:spPr>
          <p:txBody>
            <a:bodyPr wrap="square" rtlCol="0">
              <a:spAutoFit/>
            </a:bodyPr>
            <a:lstStyle/>
            <a:p>
              <a:r>
                <a:rPr lang="en-GB" sz="800" cap="all" dirty="0"/>
                <a:t>idea</a:t>
              </a:r>
            </a:p>
          </p:txBody>
        </p:sp>
        <p:sp>
          <p:nvSpPr>
            <p:cNvPr id="97" name="TextBox 96">
              <a:extLst>
                <a:ext uri="{FF2B5EF4-FFF2-40B4-BE49-F238E27FC236}">
                  <a16:creationId xmlns:a16="http://schemas.microsoft.com/office/drawing/2014/main" id="{A82F9F3D-DB9B-4066-ADBC-52F692382527}"/>
                </a:ext>
              </a:extLst>
            </p:cNvPr>
            <p:cNvSpPr txBox="1"/>
            <p:nvPr/>
          </p:nvSpPr>
          <p:spPr>
            <a:xfrm>
              <a:off x="9335921" y="3729958"/>
              <a:ext cx="657667" cy="215444"/>
            </a:xfrm>
            <a:prstGeom prst="rect">
              <a:avLst/>
            </a:prstGeom>
            <a:noFill/>
          </p:spPr>
          <p:txBody>
            <a:bodyPr wrap="square" rtlCol="0">
              <a:spAutoFit/>
            </a:bodyPr>
            <a:lstStyle/>
            <a:p>
              <a:r>
                <a:rPr lang="en-GB" sz="800" cap="all" dirty="0"/>
                <a:t>benefit</a:t>
              </a:r>
            </a:p>
          </p:txBody>
        </p:sp>
        <p:sp>
          <p:nvSpPr>
            <p:cNvPr id="98" name="TextBox 97">
              <a:extLst>
                <a:ext uri="{FF2B5EF4-FFF2-40B4-BE49-F238E27FC236}">
                  <a16:creationId xmlns:a16="http://schemas.microsoft.com/office/drawing/2014/main" id="{42126D53-8C76-4FC2-BF2F-E4BAFC5181D2}"/>
                </a:ext>
              </a:extLst>
            </p:cNvPr>
            <p:cNvSpPr txBox="1"/>
            <p:nvPr/>
          </p:nvSpPr>
          <p:spPr>
            <a:xfrm rot="21164063">
              <a:off x="10147562" y="3621593"/>
              <a:ext cx="641914" cy="338554"/>
            </a:xfrm>
            <a:prstGeom prst="rect">
              <a:avLst/>
            </a:prstGeom>
            <a:noFill/>
          </p:spPr>
          <p:txBody>
            <a:bodyPr wrap="square" rtlCol="0">
              <a:spAutoFit/>
            </a:bodyPr>
            <a:lstStyle/>
            <a:p>
              <a:r>
                <a:rPr lang="en-GB" sz="800" cap="all" dirty="0"/>
                <a:t>positive outcome</a:t>
              </a:r>
            </a:p>
          </p:txBody>
        </p:sp>
        <p:sp>
          <p:nvSpPr>
            <p:cNvPr id="99" name="Rectangle 98">
              <a:extLst>
                <a:ext uri="{FF2B5EF4-FFF2-40B4-BE49-F238E27FC236}">
                  <a16:creationId xmlns:a16="http://schemas.microsoft.com/office/drawing/2014/main" id="{B6321B6F-BDA6-4751-B812-3FB887588FA7}"/>
                </a:ext>
              </a:extLst>
            </p:cNvPr>
            <p:cNvSpPr/>
            <p:nvPr/>
          </p:nvSpPr>
          <p:spPr>
            <a:xfrm rot="571496">
              <a:off x="10525587" y="3955422"/>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1610B568-93DE-4840-B330-2365A865940D}"/>
                </a:ext>
              </a:extLst>
            </p:cNvPr>
            <p:cNvSpPr/>
            <p:nvPr/>
          </p:nvSpPr>
          <p:spPr>
            <a:xfrm rot="21164063">
              <a:off x="8104538" y="4265345"/>
              <a:ext cx="657667" cy="537004"/>
            </a:xfrm>
            <a:prstGeom prst="rect">
              <a:avLst/>
            </a:prstGeom>
            <a:solidFill>
              <a:srgbClr val="F3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TextBox 100">
              <a:extLst>
                <a:ext uri="{FF2B5EF4-FFF2-40B4-BE49-F238E27FC236}">
                  <a16:creationId xmlns:a16="http://schemas.microsoft.com/office/drawing/2014/main" id="{42EDEF8E-0874-4DF6-938A-DB99902DC029}"/>
                </a:ext>
              </a:extLst>
            </p:cNvPr>
            <p:cNvSpPr txBox="1"/>
            <p:nvPr/>
          </p:nvSpPr>
          <p:spPr>
            <a:xfrm rot="21164063">
              <a:off x="8188732" y="4398758"/>
              <a:ext cx="641914" cy="215444"/>
            </a:xfrm>
            <a:prstGeom prst="rect">
              <a:avLst/>
            </a:prstGeom>
            <a:noFill/>
          </p:spPr>
          <p:txBody>
            <a:bodyPr wrap="square" rtlCol="0">
              <a:spAutoFit/>
            </a:bodyPr>
            <a:lstStyle/>
            <a:p>
              <a:r>
                <a:rPr lang="en-GB" sz="800" cap="all" dirty="0"/>
                <a:t>name</a:t>
              </a:r>
            </a:p>
          </p:txBody>
        </p:sp>
      </p:grpSp>
      <p:sp>
        <p:nvSpPr>
          <p:cNvPr id="56" name="TextBox 55">
            <a:extLst>
              <a:ext uri="{FF2B5EF4-FFF2-40B4-BE49-F238E27FC236}">
                <a16:creationId xmlns:a16="http://schemas.microsoft.com/office/drawing/2014/main" id="{C8832B23-279B-4E75-94B9-C580D1F318FB}"/>
              </a:ext>
            </a:extLst>
          </p:cNvPr>
          <p:cNvSpPr txBox="1"/>
          <p:nvPr/>
        </p:nvSpPr>
        <p:spPr>
          <a:xfrm rot="476620">
            <a:off x="10007818" y="4015430"/>
            <a:ext cx="651513" cy="215444"/>
          </a:xfrm>
          <a:prstGeom prst="rect">
            <a:avLst/>
          </a:prstGeom>
          <a:noFill/>
        </p:spPr>
        <p:txBody>
          <a:bodyPr wrap="square" rtlCol="0">
            <a:spAutoFit/>
          </a:bodyPr>
          <a:lstStyle/>
          <a:p>
            <a:r>
              <a:rPr lang="en-GB" sz="800" cap="all" dirty="0"/>
              <a:t>name</a:t>
            </a:r>
          </a:p>
        </p:txBody>
      </p:sp>
      <p:sp>
        <p:nvSpPr>
          <p:cNvPr id="102" name="TextBox 101">
            <a:extLst>
              <a:ext uri="{FF2B5EF4-FFF2-40B4-BE49-F238E27FC236}">
                <a16:creationId xmlns:a16="http://schemas.microsoft.com/office/drawing/2014/main" id="{F333DF46-B205-4B89-BDE2-E0AFE49FAD54}"/>
              </a:ext>
            </a:extLst>
          </p:cNvPr>
          <p:cNvSpPr txBox="1"/>
          <p:nvPr/>
        </p:nvSpPr>
        <p:spPr>
          <a:xfrm rot="476620">
            <a:off x="11609517" y="4971349"/>
            <a:ext cx="651513" cy="215444"/>
          </a:xfrm>
          <a:prstGeom prst="rect">
            <a:avLst/>
          </a:prstGeom>
          <a:noFill/>
        </p:spPr>
        <p:txBody>
          <a:bodyPr wrap="square" rtlCol="0">
            <a:spAutoFit/>
          </a:bodyPr>
          <a:lstStyle/>
          <a:p>
            <a:r>
              <a:rPr lang="en-GB" sz="800" cap="all" dirty="0"/>
              <a:t>name</a:t>
            </a:r>
          </a:p>
        </p:txBody>
      </p:sp>
      <p:sp>
        <p:nvSpPr>
          <p:cNvPr id="103" name="TextBox 102">
            <a:extLst>
              <a:ext uri="{FF2B5EF4-FFF2-40B4-BE49-F238E27FC236}">
                <a16:creationId xmlns:a16="http://schemas.microsoft.com/office/drawing/2014/main" id="{E768BD70-5B5D-46D9-B53B-F72524DF958F}"/>
              </a:ext>
            </a:extLst>
          </p:cNvPr>
          <p:cNvSpPr txBox="1"/>
          <p:nvPr/>
        </p:nvSpPr>
        <p:spPr>
          <a:xfrm rot="476620">
            <a:off x="10766526" y="5874285"/>
            <a:ext cx="651513" cy="215444"/>
          </a:xfrm>
          <a:prstGeom prst="rect">
            <a:avLst/>
          </a:prstGeom>
          <a:noFill/>
        </p:spPr>
        <p:txBody>
          <a:bodyPr wrap="square" rtlCol="0">
            <a:spAutoFit/>
          </a:bodyPr>
          <a:lstStyle/>
          <a:p>
            <a:r>
              <a:rPr lang="en-GB" sz="800" cap="all" dirty="0"/>
              <a:t>name</a:t>
            </a:r>
          </a:p>
        </p:txBody>
      </p:sp>
      <p:sp>
        <p:nvSpPr>
          <p:cNvPr id="104" name="Oval 103">
            <a:extLst>
              <a:ext uri="{FF2B5EF4-FFF2-40B4-BE49-F238E27FC236}">
                <a16:creationId xmlns:a16="http://schemas.microsoft.com/office/drawing/2014/main" id="{7016B6F0-1C41-48C8-8804-6DF37E3DB9F7}"/>
              </a:ext>
            </a:extLst>
          </p:cNvPr>
          <p:cNvSpPr/>
          <p:nvPr/>
        </p:nvSpPr>
        <p:spPr>
          <a:xfrm>
            <a:off x="10603158" y="2782379"/>
            <a:ext cx="592085" cy="574619"/>
          </a:xfrm>
          <a:prstGeom prst="ellipse">
            <a:avLst/>
          </a:prstGeom>
          <a:solidFill>
            <a:srgbClr val="AE9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104">
            <a:extLst>
              <a:ext uri="{FF2B5EF4-FFF2-40B4-BE49-F238E27FC236}">
                <a16:creationId xmlns:a16="http://schemas.microsoft.com/office/drawing/2014/main" id="{6F19196D-AC3A-412F-9B34-C420A05B85A2}"/>
              </a:ext>
            </a:extLst>
          </p:cNvPr>
          <p:cNvSpPr txBox="1"/>
          <p:nvPr/>
        </p:nvSpPr>
        <p:spPr>
          <a:xfrm>
            <a:off x="10523605" y="2968236"/>
            <a:ext cx="752619" cy="215444"/>
          </a:xfrm>
          <a:prstGeom prst="rect">
            <a:avLst/>
          </a:prstGeom>
          <a:noFill/>
        </p:spPr>
        <p:txBody>
          <a:bodyPr wrap="square" rtlCol="0">
            <a:spAutoFit/>
          </a:bodyPr>
          <a:lstStyle/>
          <a:p>
            <a:r>
              <a:rPr lang="en-GB" sz="800" cap="all" dirty="0">
                <a:solidFill>
                  <a:schemeClr val="bg1"/>
                </a:solidFill>
              </a:rPr>
              <a:t>competitor</a:t>
            </a:r>
          </a:p>
        </p:txBody>
      </p:sp>
      <p:sp>
        <p:nvSpPr>
          <p:cNvPr id="106" name="TextBox 105">
            <a:extLst>
              <a:ext uri="{FF2B5EF4-FFF2-40B4-BE49-F238E27FC236}">
                <a16:creationId xmlns:a16="http://schemas.microsoft.com/office/drawing/2014/main" id="{511952D9-C291-4FDA-802B-7C3AD052C608}"/>
              </a:ext>
            </a:extLst>
          </p:cNvPr>
          <p:cNvSpPr txBox="1"/>
          <p:nvPr/>
        </p:nvSpPr>
        <p:spPr>
          <a:xfrm>
            <a:off x="8983601" y="2894467"/>
            <a:ext cx="752619" cy="215444"/>
          </a:xfrm>
          <a:prstGeom prst="rect">
            <a:avLst/>
          </a:prstGeom>
          <a:noFill/>
        </p:spPr>
        <p:txBody>
          <a:bodyPr wrap="square" rtlCol="0">
            <a:spAutoFit/>
          </a:bodyPr>
          <a:lstStyle/>
          <a:p>
            <a:r>
              <a:rPr lang="en-GB" sz="800" cap="all" dirty="0">
                <a:solidFill>
                  <a:schemeClr val="bg1"/>
                </a:solidFill>
              </a:rPr>
              <a:t>competitor</a:t>
            </a:r>
          </a:p>
        </p:txBody>
      </p:sp>
      <p:sp>
        <p:nvSpPr>
          <p:cNvPr id="107" name="TextBox 106">
            <a:extLst>
              <a:ext uri="{FF2B5EF4-FFF2-40B4-BE49-F238E27FC236}">
                <a16:creationId xmlns:a16="http://schemas.microsoft.com/office/drawing/2014/main" id="{384A846D-A188-462D-BB18-C9AA1A5EA1BC}"/>
              </a:ext>
            </a:extLst>
          </p:cNvPr>
          <p:cNvSpPr txBox="1"/>
          <p:nvPr/>
        </p:nvSpPr>
        <p:spPr>
          <a:xfrm>
            <a:off x="10008081" y="2612837"/>
            <a:ext cx="752619" cy="215444"/>
          </a:xfrm>
          <a:prstGeom prst="rect">
            <a:avLst/>
          </a:prstGeom>
          <a:noFill/>
        </p:spPr>
        <p:txBody>
          <a:bodyPr wrap="square" rtlCol="0">
            <a:spAutoFit/>
          </a:bodyPr>
          <a:lstStyle/>
          <a:p>
            <a:r>
              <a:rPr lang="en-GB" sz="800" cap="all" dirty="0">
                <a:solidFill>
                  <a:schemeClr val="bg1"/>
                </a:solidFill>
              </a:rPr>
              <a:t>competitor</a:t>
            </a:r>
          </a:p>
        </p:txBody>
      </p:sp>
      <p:sp>
        <p:nvSpPr>
          <p:cNvPr id="108" name="TextBox 107">
            <a:extLst>
              <a:ext uri="{FF2B5EF4-FFF2-40B4-BE49-F238E27FC236}">
                <a16:creationId xmlns:a16="http://schemas.microsoft.com/office/drawing/2014/main" id="{7518A630-97DD-4E17-88FA-FA774BE33472}"/>
              </a:ext>
            </a:extLst>
          </p:cNvPr>
          <p:cNvSpPr txBox="1"/>
          <p:nvPr/>
        </p:nvSpPr>
        <p:spPr>
          <a:xfrm>
            <a:off x="9360517" y="2282790"/>
            <a:ext cx="752619" cy="215444"/>
          </a:xfrm>
          <a:prstGeom prst="rect">
            <a:avLst/>
          </a:prstGeom>
          <a:noFill/>
        </p:spPr>
        <p:txBody>
          <a:bodyPr wrap="square" rtlCol="0">
            <a:spAutoFit/>
          </a:bodyPr>
          <a:lstStyle/>
          <a:p>
            <a:r>
              <a:rPr lang="en-GB" sz="800" cap="all" dirty="0">
                <a:solidFill>
                  <a:schemeClr val="bg1"/>
                </a:solidFill>
              </a:rPr>
              <a:t>competitor</a:t>
            </a:r>
          </a:p>
        </p:txBody>
      </p:sp>
      <p:sp>
        <p:nvSpPr>
          <p:cNvPr id="109" name="TextBox 108">
            <a:extLst>
              <a:ext uri="{FF2B5EF4-FFF2-40B4-BE49-F238E27FC236}">
                <a16:creationId xmlns:a16="http://schemas.microsoft.com/office/drawing/2014/main" id="{EC8238A4-438C-4881-ABAC-3BEB43131096}"/>
              </a:ext>
            </a:extLst>
          </p:cNvPr>
          <p:cNvSpPr txBox="1"/>
          <p:nvPr/>
        </p:nvSpPr>
        <p:spPr>
          <a:xfrm>
            <a:off x="10425814" y="2190391"/>
            <a:ext cx="752619" cy="215444"/>
          </a:xfrm>
          <a:prstGeom prst="rect">
            <a:avLst/>
          </a:prstGeom>
          <a:noFill/>
        </p:spPr>
        <p:txBody>
          <a:bodyPr wrap="square" rtlCol="0">
            <a:spAutoFit/>
          </a:bodyPr>
          <a:lstStyle/>
          <a:p>
            <a:r>
              <a:rPr lang="en-GB" sz="800" cap="all" dirty="0">
                <a:solidFill>
                  <a:schemeClr val="bg1"/>
                </a:solidFill>
              </a:rPr>
              <a:t>competitor</a:t>
            </a:r>
          </a:p>
        </p:txBody>
      </p:sp>
      <p:sp>
        <p:nvSpPr>
          <p:cNvPr id="110" name="TextBox 109">
            <a:extLst>
              <a:ext uri="{FF2B5EF4-FFF2-40B4-BE49-F238E27FC236}">
                <a16:creationId xmlns:a16="http://schemas.microsoft.com/office/drawing/2014/main" id="{AC05E5A5-2B84-4853-BC9A-A5EA54EA7975}"/>
              </a:ext>
            </a:extLst>
          </p:cNvPr>
          <p:cNvSpPr txBox="1"/>
          <p:nvPr/>
        </p:nvSpPr>
        <p:spPr>
          <a:xfrm>
            <a:off x="8680789" y="1264209"/>
            <a:ext cx="752619" cy="215444"/>
          </a:xfrm>
          <a:prstGeom prst="rect">
            <a:avLst/>
          </a:prstGeom>
          <a:noFill/>
        </p:spPr>
        <p:txBody>
          <a:bodyPr wrap="square" rtlCol="0">
            <a:spAutoFit/>
          </a:bodyPr>
          <a:lstStyle/>
          <a:p>
            <a:r>
              <a:rPr lang="en-GB" sz="800" cap="all" dirty="0"/>
              <a:t>descriptor</a:t>
            </a:r>
          </a:p>
        </p:txBody>
      </p:sp>
    </p:spTree>
    <p:extLst>
      <p:ext uri="{BB962C8B-B14F-4D97-AF65-F5344CB8AC3E}">
        <p14:creationId xmlns:p14="http://schemas.microsoft.com/office/powerpoint/2010/main" val="402609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382B-BE8C-4940-BA48-994E6A472F6A}"/>
              </a:ext>
            </a:extLst>
          </p:cNvPr>
          <p:cNvSpPr>
            <a:spLocks noGrp="1"/>
          </p:cNvSpPr>
          <p:nvPr>
            <p:ph type="title"/>
          </p:nvPr>
        </p:nvSpPr>
        <p:spPr>
          <a:xfrm>
            <a:off x="508695" y="440701"/>
            <a:ext cx="6408939" cy="435039"/>
          </a:xfrm>
        </p:spPr>
        <p:txBody>
          <a:bodyPr/>
          <a:lstStyle/>
          <a:p>
            <a:r>
              <a:rPr lang="en-GB" dirty="0"/>
              <a:t>Process for naming (2) - concepts and connections</a:t>
            </a:r>
          </a:p>
        </p:txBody>
      </p:sp>
      <p:sp>
        <p:nvSpPr>
          <p:cNvPr id="3" name="Slide Number Placeholder 2">
            <a:extLst>
              <a:ext uri="{FF2B5EF4-FFF2-40B4-BE49-F238E27FC236}">
                <a16:creationId xmlns:a16="http://schemas.microsoft.com/office/drawing/2014/main" id="{4652EDAD-B6AE-4B60-8B7D-A0D8614AFFAC}"/>
              </a:ext>
            </a:extLst>
          </p:cNvPr>
          <p:cNvSpPr>
            <a:spLocks noGrp="1"/>
          </p:cNvSpPr>
          <p:nvPr>
            <p:ph type="sldNum" sz="quarter" idx="12"/>
          </p:nvPr>
        </p:nvSpPr>
        <p:spPr/>
        <p:txBody>
          <a:bodyPr/>
          <a:lstStyle/>
          <a:p>
            <a:fld id="{A9A89980-3EE8-4686-8740-DD02678D93F4}" type="slidenum">
              <a:rPr lang="en-GB" smtClean="0"/>
              <a:pPr/>
              <a:t>5</a:t>
            </a:fld>
            <a:endParaRPr lang="en-GB" dirty="0"/>
          </a:p>
        </p:txBody>
      </p:sp>
      <p:sp>
        <p:nvSpPr>
          <p:cNvPr id="7" name="Content Placeholder 4">
            <a:extLst>
              <a:ext uri="{FF2B5EF4-FFF2-40B4-BE49-F238E27FC236}">
                <a16:creationId xmlns:a16="http://schemas.microsoft.com/office/drawing/2014/main" id="{613A716D-3556-4E6A-BC4C-0C244D4CCCF7}"/>
              </a:ext>
            </a:extLst>
          </p:cNvPr>
          <p:cNvSpPr txBox="1">
            <a:spLocks/>
          </p:cNvSpPr>
          <p:nvPr/>
        </p:nvSpPr>
        <p:spPr>
          <a:xfrm>
            <a:off x="888294" y="1241124"/>
            <a:ext cx="6552073" cy="502514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100000"/>
              </a:lnSpc>
              <a:spcBef>
                <a:spcPts val="0"/>
              </a:spcBef>
              <a:spcAft>
                <a:spcPts val="600"/>
              </a:spcAft>
              <a:buClr>
                <a:srgbClr val="C00000"/>
              </a:buClr>
              <a:buSzPct val="75000"/>
              <a:buFont typeface="Wingdings" panose="05000000000000000000" pitchFamily="2" charset="2"/>
              <a:buChar char=""/>
              <a:defRPr sz="1600" kern="1200">
                <a:solidFill>
                  <a:schemeClr val="tx2"/>
                </a:solidFill>
                <a:latin typeface="+mn-lt"/>
                <a:ea typeface="+mn-ea"/>
                <a:cs typeface="+mn-cs"/>
              </a:defRPr>
            </a:lvl2pPr>
            <a:lvl3pPr marL="444500" indent="-228600" algn="l" defTabSz="914400" rtl="0" eaLnBrk="1" latinLnBrk="0" hangingPunct="1">
              <a:lnSpc>
                <a:spcPct val="100000"/>
              </a:lnSpc>
              <a:spcBef>
                <a:spcPts val="0"/>
              </a:spcBef>
              <a:spcAft>
                <a:spcPts val="600"/>
              </a:spcAft>
              <a:buClr>
                <a:srgbClr val="485156"/>
              </a:buClr>
              <a:buSzPct val="75000"/>
              <a:buFont typeface="Wingdings" panose="05000000000000000000" pitchFamily="2" charset="2"/>
              <a:buChar char="l"/>
              <a:defRPr sz="1400" kern="1200">
                <a:solidFill>
                  <a:schemeClr val="tx2"/>
                </a:solidFill>
                <a:latin typeface="+mn-lt"/>
                <a:ea typeface="+mn-ea"/>
                <a:cs typeface="+mn-cs"/>
              </a:defRPr>
            </a:lvl3pPr>
            <a:lvl4pPr marL="625475" indent="-228600" algn="l" defTabSz="914400" rtl="0" eaLnBrk="1" latinLnBrk="0" hangingPunct="1">
              <a:lnSpc>
                <a:spcPct val="100000"/>
              </a:lnSpc>
              <a:spcBef>
                <a:spcPts val="0"/>
              </a:spcBef>
              <a:spcAft>
                <a:spcPts val="600"/>
              </a:spcAft>
              <a:buClr>
                <a:schemeClr val="accent6"/>
              </a:buClr>
              <a:buSzPct val="75000"/>
              <a:buFont typeface="Wingdings" panose="05000000000000000000" pitchFamily="2" charset="2"/>
              <a:buChar char="l"/>
              <a:defRPr sz="1200" kern="1200">
                <a:solidFill>
                  <a:schemeClr val="tx2"/>
                </a:solidFill>
                <a:latin typeface="+mn-lt"/>
                <a:ea typeface="+mn-ea"/>
                <a:cs typeface="+mn-cs"/>
              </a:defRPr>
            </a:lvl4pPr>
            <a:lvl5pPr marL="896938" indent="-228600" algn="l" defTabSz="914400" rtl="0" eaLnBrk="1" latinLnBrk="0" hangingPunct="1">
              <a:lnSpc>
                <a:spcPct val="100000"/>
              </a:lnSpc>
              <a:spcBef>
                <a:spcPts val="0"/>
              </a:spcBef>
              <a:spcAft>
                <a:spcPts val="600"/>
              </a:spcAft>
              <a:buClr>
                <a:schemeClr val="accent6"/>
              </a:buClr>
              <a:buSzPct val="75000"/>
              <a:buFont typeface="Wingdings" panose="05000000000000000000" pitchFamily="2" charset="2"/>
              <a:buChar char="l"/>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sz="2000" dirty="0"/>
              <a:t>Play </a:t>
            </a:r>
            <a:r>
              <a:rPr lang="en-GB" sz="2000" b="1" dirty="0"/>
              <a:t>pick and match</a:t>
            </a:r>
            <a:r>
              <a:rPr lang="en-GB" sz="2000" dirty="0"/>
              <a:t>. From your long list of words - this concept and this concept work well together – use that as a source of inspiration</a:t>
            </a:r>
          </a:p>
          <a:p>
            <a:pPr>
              <a:spcAft>
                <a:spcPts val="1200"/>
              </a:spcAft>
            </a:pPr>
            <a:r>
              <a:rPr lang="en-GB" sz="2000" dirty="0"/>
              <a:t>Also, explore parallels that relate to your product from different sources – astronomy (a chain of stars), geology (materials with specific properties) nature (changes in properties), mythology, etc, etc.</a:t>
            </a:r>
          </a:p>
          <a:p>
            <a:pPr>
              <a:spcAft>
                <a:spcPts val="1200"/>
              </a:spcAft>
            </a:pPr>
            <a:r>
              <a:rPr lang="en-GB" sz="2000" dirty="0"/>
              <a:t>Another option is to blend two words together in hybrid form to create something new. (</a:t>
            </a:r>
            <a:r>
              <a:rPr lang="en-GB" sz="2000" dirty="0" err="1"/>
              <a:t>Econovan</a:t>
            </a:r>
            <a:r>
              <a:rPr lang="en-GB" sz="2000" dirty="0"/>
              <a:t> - an economic van, but be careful that word contractions could widen or misdirect the meaning </a:t>
            </a:r>
            <a:r>
              <a:rPr lang="en-GB" sz="2000" dirty="0" err="1"/>
              <a:t>eg</a:t>
            </a:r>
            <a:r>
              <a:rPr lang="en-GB" sz="2000" dirty="0"/>
              <a:t>; – </a:t>
            </a:r>
            <a:r>
              <a:rPr lang="en-GB" sz="2000" dirty="0" err="1"/>
              <a:t>Econovan</a:t>
            </a:r>
            <a:r>
              <a:rPr lang="en-GB" sz="2000" dirty="0"/>
              <a:t> – an eco friendly van). </a:t>
            </a:r>
          </a:p>
        </p:txBody>
      </p:sp>
      <p:sp>
        <p:nvSpPr>
          <p:cNvPr id="9" name="TextBox 8">
            <a:extLst>
              <a:ext uri="{FF2B5EF4-FFF2-40B4-BE49-F238E27FC236}">
                <a16:creationId xmlns:a16="http://schemas.microsoft.com/office/drawing/2014/main" id="{F0DB0294-FB6C-425A-8BA3-BACE1A8F7FA1}"/>
              </a:ext>
            </a:extLst>
          </p:cNvPr>
          <p:cNvSpPr txBox="1"/>
          <p:nvPr/>
        </p:nvSpPr>
        <p:spPr>
          <a:xfrm>
            <a:off x="535429" y="1270152"/>
            <a:ext cx="365760" cy="369332"/>
          </a:xfrm>
          <a:prstGeom prst="rect">
            <a:avLst/>
          </a:prstGeom>
          <a:noFill/>
        </p:spPr>
        <p:txBody>
          <a:bodyPr wrap="square" rtlCol="0">
            <a:spAutoFit/>
          </a:bodyPr>
          <a:lstStyle/>
          <a:p>
            <a:r>
              <a:rPr lang="en-GB" dirty="0"/>
              <a:t>D</a:t>
            </a:r>
          </a:p>
        </p:txBody>
      </p:sp>
    </p:spTree>
    <p:extLst>
      <p:ext uri="{BB962C8B-B14F-4D97-AF65-F5344CB8AC3E}">
        <p14:creationId xmlns:p14="http://schemas.microsoft.com/office/powerpoint/2010/main" val="210922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382B-BE8C-4940-BA48-994E6A472F6A}"/>
              </a:ext>
            </a:extLst>
          </p:cNvPr>
          <p:cNvSpPr>
            <a:spLocks noGrp="1"/>
          </p:cNvSpPr>
          <p:nvPr>
            <p:ph type="title"/>
          </p:nvPr>
        </p:nvSpPr>
        <p:spPr>
          <a:xfrm>
            <a:off x="508696" y="440701"/>
            <a:ext cx="5667022" cy="435039"/>
          </a:xfrm>
        </p:spPr>
        <p:txBody>
          <a:bodyPr/>
          <a:lstStyle/>
          <a:p>
            <a:r>
              <a:rPr lang="en-GB" dirty="0"/>
              <a:t>Process for naming 3 - filtering</a:t>
            </a:r>
          </a:p>
        </p:txBody>
      </p:sp>
      <p:sp>
        <p:nvSpPr>
          <p:cNvPr id="3" name="Slide Number Placeholder 2">
            <a:extLst>
              <a:ext uri="{FF2B5EF4-FFF2-40B4-BE49-F238E27FC236}">
                <a16:creationId xmlns:a16="http://schemas.microsoft.com/office/drawing/2014/main" id="{4652EDAD-B6AE-4B60-8B7D-A0D8614AFFAC}"/>
              </a:ext>
            </a:extLst>
          </p:cNvPr>
          <p:cNvSpPr>
            <a:spLocks noGrp="1"/>
          </p:cNvSpPr>
          <p:nvPr>
            <p:ph type="sldNum" sz="quarter" idx="12"/>
          </p:nvPr>
        </p:nvSpPr>
        <p:spPr/>
        <p:txBody>
          <a:bodyPr/>
          <a:lstStyle/>
          <a:p>
            <a:fld id="{A9A89980-3EE8-4686-8740-DD02678D93F4}" type="slidenum">
              <a:rPr lang="en-GB" smtClean="0"/>
              <a:pPr/>
              <a:t>6</a:t>
            </a:fld>
            <a:endParaRPr lang="en-GB" dirty="0"/>
          </a:p>
        </p:txBody>
      </p:sp>
      <p:sp>
        <p:nvSpPr>
          <p:cNvPr id="7" name="Content Placeholder 4">
            <a:extLst>
              <a:ext uri="{FF2B5EF4-FFF2-40B4-BE49-F238E27FC236}">
                <a16:creationId xmlns:a16="http://schemas.microsoft.com/office/drawing/2014/main" id="{613A716D-3556-4E6A-BC4C-0C244D4CCCF7}"/>
              </a:ext>
            </a:extLst>
          </p:cNvPr>
          <p:cNvSpPr txBox="1">
            <a:spLocks/>
          </p:cNvSpPr>
          <p:nvPr/>
        </p:nvSpPr>
        <p:spPr>
          <a:xfrm>
            <a:off x="901189" y="1102884"/>
            <a:ext cx="5026857" cy="405292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100000"/>
              </a:lnSpc>
              <a:spcBef>
                <a:spcPts val="0"/>
              </a:spcBef>
              <a:spcAft>
                <a:spcPts val="600"/>
              </a:spcAft>
              <a:buClr>
                <a:srgbClr val="C00000"/>
              </a:buClr>
              <a:buSzPct val="75000"/>
              <a:buFont typeface="Wingdings" panose="05000000000000000000" pitchFamily="2" charset="2"/>
              <a:buChar char=""/>
              <a:defRPr sz="1600" kern="1200">
                <a:solidFill>
                  <a:schemeClr val="tx2"/>
                </a:solidFill>
                <a:latin typeface="+mn-lt"/>
                <a:ea typeface="+mn-ea"/>
                <a:cs typeface="+mn-cs"/>
              </a:defRPr>
            </a:lvl2pPr>
            <a:lvl3pPr marL="444500" indent="-228600" algn="l" defTabSz="914400" rtl="0" eaLnBrk="1" latinLnBrk="0" hangingPunct="1">
              <a:lnSpc>
                <a:spcPct val="100000"/>
              </a:lnSpc>
              <a:spcBef>
                <a:spcPts val="0"/>
              </a:spcBef>
              <a:spcAft>
                <a:spcPts val="600"/>
              </a:spcAft>
              <a:buClr>
                <a:srgbClr val="485156"/>
              </a:buClr>
              <a:buSzPct val="75000"/>
              <a:buFont typeface="Wingdings" panose="05000000000000000000" pitchFamily="2" charset="2"/>
              <a:buChar char="l"/>
              <a:defRPr sz="1400" kern="1200">
                <a:solidFill>
                  <a:schemeClr val="tx2"/>
                </a:solidFill>
                <a:latin typeface="+mn-lt"/>
                <a:ea typeface="+mn-ea"/>
                <a:cs typeface="+mn-cs"/>
              </a:defRPr>
            </a:lvl3pPr>
            <a:lvl4pPr marL="625475" indent="-228600" algn="l" defTabSz="914400" rtl="0" eaLnBrk="1" latinLnBrk="0" hangingPunct="1">
              <a:lnSpc>
                <a:spcPct val="100000"/>
              </a:lnSpc>
              <a:spcBef>
                <a:spcPts val="0"/>
              </a:spcBef>
              <a:spcAft>
                <a:spcPts val="600"/>
              </a:spcAft>
              <a:buClr>
                <a:schemeClr val="accent6"/>
              </a:buClr>
              <a:buSzPct val="75000"/>
              <a:buFont typeface="Wingdings" panose="05000000000000000000" pitchFamily="2" charset="2"/>
              <a:buChar char="l"/>
              <a:defRPr sz="1200" kern="1200">
                <a:solidFill>
                  <a:schemeClr val="tx2"/>
                </a:solidFill>
                <a:latin typeface="+mn-lt"/>
                <a:ea typeface="+mn-ea"/>
                <a:cs typeface="+mn-cs"/>
              </a:defRPr>
            </a:lvl4pPr>
            <a:lvl5pPr marL="896938" indent="-228600" algn="l" defTabSz="914400" rtl="0" eaLnBrk="1" latinLnBrk="0" hangingPunct="1">
              <a:lnSpc>
                <a:spcPct val="100000"/>
              </a:lnSpc>
              <a:spcBef>
                <a:spcPts val="0"/>
              </a:spcBef>
              <a:spcAft>
                <a:spcPts val="600"/>
              </a:spcAft>
              <a:buClr>
                <a:schemeClr val="accent6"/>
              </a:buClr>
              <a:buSzPct val="75000"/>
              <a:buFont typeface="Wingdings" panose="05000000000000000000" pitchFamily="2" charset="2"/>
              <a:buChar char="l"/>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sz="2000" b="1" dirty="0"/>
              <a:t>Filter 1 – Pronunciation</a:t>
            </a:r>
            <a:r>
              <a:rPr lang="en-GB" sz="2000" dirty="0"/>
              <a:t> </a:t>
            </a:r>
          </a:p>
          <a:p>
            <a:pPr marL="342900" indent="-342900">
              <a:spcAft>
                <a:spcPts val="1200"/>
              </a:spcAft>
              <a:buFont typeface="Arial" panose="020B0604020202020204" pitchFamily="34" charset="0"/>
              <a:buChar char="•"/>
            </a:pPr>
            <a:r>
              <a:rPr lang="en-GB" sz="2000" dirty="0"/>
              <a:t>Does it flow easily off the tongue? </a:t>
            </a:r>
          </a:p>
          <a:p>
            <a:pPr marL="342900" indent="-342900">
              <a:spcAft>
                <a:spcPts val="1200"/>
              </a:spcAft>
              <a:buFont typeface="Arial" panose="020B0604020202020204" pitchFamily="34" charset="0"/>
              <a:buChar char="•"/>
            </a:pPr>
            <a:r>
              <a:rPr lang="en-GB" sz="2000" dirty="0"/>
              <a:t>Will people be able to understand an obvious way of pronouncing it when they see it? (Remember, you won’t be there to correct them!) </a:t>
            </a:r>
          </a:p>
          <a:p>
            <a:pPr marL="342900" indent="-342900">
              <a:spcAft>
                <a:spcPts val="1200"/>
              </a:spcAft>
              <a:buFont typeface="Arial" panose="020B0604020202020204" pitchFamily="34" charset="0"/>
              <a:buChar char="•"/>
            </a:pPr>
            <a:r>
              <a:rPr lang="en-GB" sz="2000" dirty="0"/>
              <a:t>How would it sound to people when English is not their first language? Are there unintended meanings in the main languages it needs to work in? We have all heard of funny or disastrous examples!</a:t>
            </a:r>
          </a:p>
          <a:p>
            <a:pPr marL="342900" indent="-342900">
              <a:spcAft>
                <a:spcPts val="1200"/>
              </a:spcAft>
              <a:buFont typeface="Arial" panose="020B0604020202020204" pitchFamily="34" charset="0"/>
              <a:buChar char="•"/>
            </a:pPr>
            <a:r>
              <a:rPr lang="en-GB" sz="2000" dirty="0"/>
              <a:t>Does it feel right/sound right when you put Edwards in front of it?</a:t>
            </a:r>
            <a:endParaRPr lang="en-GB" sz="2000" b="1" dirty="0"/>
          </a:p>
        </p:txBody>
      </p:sp>
      <p:sp>
        <p:nvSpPr>
          <p:cNvPr id="9" name="TextBox 8">
            <a:extLst>
              <a:ext uri="{FF2B5EF4-FFF2-40B4-BE49-F238E27FC236}">
                <a16:creationId xmlns:a16="http://schemas.microsoft.com/office/drawing/2014/main" id="{0C3A173D-84A1-4CE0-9618-8213A71A1B8D}"/>
              </a:ext>
            </a:extLst>
          </p:cNvPr>
          <p:cNvSpPr txBox="1"/>
          <p:nvPr/>
        </p:nvSpPr>
        <p:spPr>
          <a:xfrm>
            <a:off x="5809958" y="1134562"/>
            <a:ext cx="365760" cy="369332"/>
          </a:xfrm>
          <a:prstGeom prst="rect">
            <a:avLst/>
          </a:prstGeom>
          <a:noFill/>
        </p:spPr>
        <p:txBody>
          <a:bodyPr wrap="square" rtlCol="0">
            <a:spAutoFit/>
          </a:bodyPr>
          <a:lstStyle/>
          <a:p>
            <a:r>
              <a:rPr lang="en-GB" dirty="0"/>
              <a:t>F</a:t>
            </a:r>
          </a:p>
        </p:txBody>
      </p:sp>
      <p:sp>
        <p:nvSpPr>
          <p:cNvPr id="10" name="TextBox 9">
            <a:extLst>
              <a:ext uri="{FF2B5EF4-FFF2-40B4-BE49-F238E27FC236}">
                <a16:creationId xmlns:a16="http://schemas.microsoft.com/office/drawing/2014/main" id="{AC8FC9EE-484F-451E-BC10-316DE453B889}"/>
              </a:ext>
            </a:extLst>
          </p:cNvPr>
          <p:cNvSpPr txBox="1"/>
          <p:nvPr/>
        </p:nvSpPr>
        <p:spPr>
          <a:xfrm>
            <a:off x="5847101" y="2517031"/>
            <a:ext cx="365760" cy="369332"/>
          </a:xfrm>
          <a:prstGeom prst="rect">
            <a:avLst/>
          </a:prstGeom>
          <a:noFill/>
        </p:spPr>
        <p:txBody>
          <a:bodyPr wrap="square" rtlCol="0">
            <a:spAutoFit/>
          </a:bodyPr>
          <a:lstStyle/>
          <a:p>
            <a:r>
              <a:rPr lang="en-GB" dirty="0"/>
              <a:t>G</a:t>
            </a:r>
          </a:p>
        </p:txBody>
      </p:sp>
      <p:sp>
        <p:nvSpPr>
          <p:cNvPr id="11" name="TextBox 10">
            <a:extLst>
              <a:ext uri="{FF2B5EF4-FFF2-40B4-BE49-F238E27FC236}">
                <a16:creationId xmlns:a16="http://schemas.microsoft.com/office/drawing/2014/main" id="{28A9F26F-1D05-4AED-AC07-2E2B00200449}"/>
              </a:ext>
            </a:extLst>
          </p:cNvPr>
          <p:cNvSpPr txBox="1"/>
          <p:nvPr/>
        </p:nvSpPr>
        <p:spPr>
          <a:xfrm>
            <a:off x="535429" y="1134562"/>
            <a:ext cx="365760" cy="369332"/>
          </a:xfrm>
          <a:prstGeom prst="rect">
            <a:avLst/>
          </a:prstGeom>
          <a:noFill/>
        </p:spPr>
        <p:txBody>
          <a:bodyPr wrap="square" rtlCol="0">
            <a:spAutoFit/>
          </a:bodyPr>
          <a:lstStyle/>
          <a:p>
            <a:r>
              <a:rPr lang="en-GB" dirty="0"/>
              <a:t>E</a:t>
            </a:r>
          </a:p>
        </p:txBody>
      </p:sp>
      <p:sp>
        <p:nvSpPr>
          <p:cNvPr id="12" name="Content Placeholder 4">
            <a:extLst>
              <a:ext uri="{FF2B5EF4-FFF2-40B4-BE49-F238E27FC236}">
                <a16:creationId xmlns:a16="http://schemas.microsoft.com/office/drawing/2014/main" id="{0C19AD27-5581-4223-AA40-0916A1D262B6}"/>
              </a:ext>
            </a:extLst>
          </p:cNvPr>
          <p:cNvSpPr txBox="1">
            <a:spLocks/>
          </p:cNvSpPr>
          <p:nvPr/>
        </p:nvSpPr>
        <p:spPr>
          <a:xfrm>
            <a:off x="6175718" y="1134562"/>
            <a:ext cx="5184314" cy="500647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100000"/>
              </a:lnSpc>
              <a:spcBef>
                <a:spcPts val="0"/>
              </a:spcBef>
              <a:spcAft>
                <a:spcPts val="600"/>
              </a:spcAft>
              <a:buClr>
                <a:srgbClr val="C00000"/>
              </a:buClr>
              <a:buSzPct val="75000"/>
              <a:buFont typeface="Wingdings" panose="05000000000000000000" pitchFamily="2" charset="2"/>
              <a:buChar char=""/>
              <a:defRPr sz="1600" kern="1200">
                <a:solidFill>
                  <a:schemeClr val="tx2"/>
                </a:solidFill>
                <a:latin typeface="+mn-lt"/>
                <a:ea typeface="+mn-ea"/>
                <a:cs typeface="+mn-cs"/>
              </a:defRPr>
            </a:lvl2pPr>
            <a:lvl3pPr marL="444500" indent="-228600" algn="l" defTabSz="914400" rtl="0" eaLnBrk="1" latinLnBrk="0" hangingPunct="1">
              <a:lnSpc>
                <a:spcPct val="100000"/>
              </a:lnSpc>
              <a:spcBef>
                <a:spcPts val="0"/>
              </a:spcBef>
              <a:spcAft>
                <a:spcPts val="600"/>
              </a:spcAft>
              <a:buClr>
                <a:srgbClr val="485156"/>
              </a:buClr>
              <a:buSzPct val="75000"/>
              <a:buFont typeface="Wingdings" panose="05000000000000000000" pitchFamily="2" charset="2"/>
              <a:buChar char="l"/>
              <a:defRPr sz="1400" kern="1200">
                <a:solidFill>
                  <a:schemeClr val="tx2"/>
                </a:solidFill>
                <a:latin typeface="+mn-lt"/>
                <a:ea typeface="+mn-ea"/>
                <a:cs typeface="+mn-cs"/>
              </a:defRPr>
            </a:lvl3pPr>
            <a:lvl4pPr marL="625475" indent="-228600" algn="l" defTabSz="914400" rtl="0" eaLnBrk="1" latinLnBrk="0" hangingPunct="1">
              <a:lnSpc>
                <a:spcPct val="100000"/>
              </a:lnSpc>
              <a:spcBef>
                <a:spcPts val="0"/>
              </a:spcBef>
              <a:spcAft>
                <a:spcPts val="600"/>
              </a:spcAft>
              <a:buClr>
                <a:schemeClr val="accent6"/>
              </a:buClr>
              <a:buSzPct val="75000"/>
              <a:buFont typeface="Wingdings" panose="05000000000000000000" pitchFamily="2" charset="2"/>
              <a:buChar char="l"/>
              <a:defRPr sz="1200" kern="1200">
                <a:solidFill>
                  <a:schemeClr val="tx2"/>
                </a:solidFill>
                <a:latin typeface="+mn-lt"/>
                <a:ea typeface="+mn-ea"/>
                <a:cs typeface="+mn-cs"/>
              </a:defRPr>
            </a:lvl4pPr>
            <a:lvl5pPr marL="896938" indent="-228600" algn="l" defTabSz="914400" rtl="0" eaLnBrk="1" latinLnBrk="0" hangingPunct="1">
              <a:lnSpc>
                <a:spcPct val="100000"/>
              </a:lnSpc>
              <a:spcBef>
                <a:spcPts val="0"/>
              </a:spcBef>
              <a:spcAft>
                <a:spcPts val="600"/>
              </a:spcAft>
              <a:buClr>
                <a:schemeClr val="accent6"/>
              </a:buClr>
              <a:buSzPct val="75000"/>
              <a:buFont typeface="Wingdings" panose="05000000000000000000" pitchFamily="2" charset="2"/>
              <a:buChar char="l"/>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sz="2000" b="1" dirty="0"/>
              <a:t>Filter 2 </a:t>
            </a:r>
            <a:r>
              <a:rPr lang="en-GB" sz="2000" dirty="0"/>
              <a:t>– How does it look written down? If you have to contort the letters to get around legal registration then maybe it should be abandoned.</a:t>
            </a:r>
          </a:p>
          <a:p>
            <a:pPr>
              <a:spcAft>
                <a:spcPts val="1200"/>
              </a:spcAft>
            </a:pPr>
            <a:r>
              <a:rPr lang="en-GB" sz="2000" b="1" dirty="0"/>
              <a:t>Filter 3 </a:t>
            </a:r>
            <a:r>
              <a:rPr lang="en-GB" sz="2000" dirty="0"/>
              <a:t>- Take your 10 favourites and research them online – Google searches, US trademarks (uspto.gov plus other markets), and industry sites. This will knock out some name ideas.</a:t>
            </a:r>
          </a:p>
          <a:p>
            <a:pPr>
              <a:spcAft>
                <a:spcPts val="1200"/>
              </a:spcAft>
            </a:pPr>
            <a:endParaRPr lang="en-GB" sz="2000" dirty="0"/>
          </a:p>
          <a:p>
            <a:pPr>
              <a:spcAft>
                <a:spcPts val="1200"/>
              </a:spcAft>
            </a:pPr>
            <a:endParaRPr lang="en-GB" sz="2000" dirty="0"/>
          </a:p>
          <a:p>
            <a:pPr>
              <a:spcAft>
                <a:spcPts val="0"/>
              </a:spcAft>
            </a:pPr>
            <a:endParaRPr lang="en-GB" sz="2000" dirty="0"/>
          </a:p>
          <a:p>
            <a:pPr>
              <a:spcAft>
                <a:spcPts val="1200"/>
              </a:spcAft>
            </a:pPr>
            <a:r>
              <a:rPr lang="en-GB" sz="2000" b="1" dirty="0"/>
              <a:t>Legal Exploration </a:t>
            </a:r>
            <a:r>
              <a:rPr lang="en-GB" sz="2000" dirty="0"/>
              <a:t>- Once you have 3 names and they have been accepted as possible solutions by your team, contact our legal department to progress the process.</a:t>
            </a:r>
          </a:p>
          <a:p>
            <a:pPr>
              <a:spcAft>
                <a:spcPts val="1200"/>
              </a:spcAft>
            </a:pPr>
            <a:endParaRPr lang="en-GB" sz="2000" dirty="0"/>
          </a:p>
        </p:txBody>
      </p:sp>
      <p:pic>
        <p:nvPicPr>
          <p:cNvPr id="14" name="Picture 13" descr="Text&#10;&#10;Description automatically generated">
            <a:hlinkClick r:id="rId2"/>
            <a:extLst>
              <a:ext uri="{FF2B5EF4-FFF2-40B4-BE49-F238E27FC236}">
                <a16:creationId xmlns:a16="http://schemas.microsoft.com/office/drawing/2014/main" id="{F0AC5C4F-8EC3-46E6-BC3E-C5D2A01B4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711" y="3876765"/>
            <a:ext cx="4229100" cy="766763"/>
          </a:xfrm>
          <a:prstGeom prst="rect">
            <a:avLst/>
          </a:prstGeom>
        </p:spPr>
      </p:pic>
      <p:sp>
        <p:nvSpPr>
          <p:cNvPr id="15" name="TextBox 14">
            <a:extLst>
              <a:ext uri="{FF2B5EF4-FFF2-40B4-BE49-F238E27FC236}">
                <a16:creationId xmlns:a16="http://schemas.microsoft.com/office/drawing/2014/main" id="{C55BC0B4-0840-42AF-BD55-AFB58C5A80BA}"/>
              </a:ext>
            </a:extLst>
          </p:cNvPr>
          <p:cNvSpPr txBox="1"/>
          <p:nvPr/>
        </p:nvSpPr>
        <p:spPr>
          <a:xfrm>
            <a:off x="5898196" y="5108379"/>
            <a:ext cx="365760" cy="369332"/>
          </a:xfrm>
          <a:prstGeom prst="rect">
            <a:avLst/>
          </a:prstGeom>
          <a:noFill/>
        </p:spPr>
        <p:txBody>
          <a:bodyPr wrap="square" rtlCol="0">
            <a:spAutoFit/>
          </a:bodyPr>
          <a:lstStyle/>
          <a:p>
            <a:r>
              <a:rPr lang="en-GB" dirty="0"/>
              <a:t>H</a:t>
            </a:r>
          </a:p>
        </p:txBody>
      </p:sp>
    </p:spTree>
    <p:extLst>
      <p:ext uri="{BB962C8B-B14F-4D97-AF65-F5344CB8AC3E}">
        <p14:creationId xmlns:p14="http://schemas.microsoft.com/office/powerpoint/2010/main" val="428515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382B-BE8C-4940-BA48-994E6A472F6A}"/>
              </a:ext>
            </a:extLst>
          </p:cNvPr>
          <p:cNvSpPr>
            <a:spLocks noGrp="1"/>
          </p:cNvSpPr>
          <p:nvPr>
            <p:ph type="title"/>
          </p:nvPr>
        </p:nvSpPr>
        <p:spPr>
          <a:xfrm>
            <a:off x="508696" y="440701"/>
            <a:ext cx="3444326" cy="435039"/>
          </a:xfrm>
        </p:spPr>
        <p:txBody>
          <a:bodyPr/>
          <a:lstStyle/>
          <a:p>
            <a:r>
              <a:rPr lang="en-GB" dirty="0"/>
              <a:t>Cautionary notes</a:t>
            </a:r>
          </a:p>
        </p:txBody>
      </p:sp>
      <p:sp>
        <p:nvSpPr>
          <p:cNvPr id="3" name="Slide Number Placeholder 2">
            <a:extLst>
              <a:ext uri="{FF2B5EF4-FFF2-40B4-BE49-F238E27FC236}">
                <a16:creationId xmlns:a16="http://schemas.microsoft.com/office/drawing/2014/main" id="{4652EDAD-B6AE-4B60-8B7D-A0D8614AFFAC}"/>
              </a:ext>
            </a:extLst>
          </p:cNvPr>
          <p:cNvSpPr>
            <a:spLocks noGrp="1"/>
          </p:cNvSpPr>
          <p:nvPr>
            <p:ph type="sldNum" sz="quarter" idx="12"/>
          </p:nvPr>
        </p:nvSpPr>
        <p:spPr/>
        <p:txBody>
          <a:bodyPr/>
          <a:lstStyle/>
          <a:p>
            <a:fld id="{A9A89980-3EE8-4686-8740-DD02678D93F4}" type="slidenum">
              <a:rPr lang="en-GB" smtClean="0"/>
              <a:pPr/>
              <a:t>7</a:t>
            </a:fld>
            <a:endParaRPr lang="en-GB" dirty="0"/>
          </a:p>
        </p:txBody>
      </p:sp>
      <p:sp>
        <p:nvSpPr>
          <p:cNvPr id="5" name="Content Placeholder 4">
            <a:extLst>
              <a:ext uri="{FF2B5EF4-FFF2-40B4-BE49-F238E27FC236}">
                <a16:creationId xmlns:a16="http://schemas.microsoft.com/office/drawing/2014/main" id="{230C0078-386F-43D4-B1B6-D925C5F894A9}"/>
              </a:ext>
            </a:extLst>
          </p:cNvPr>
          <p:cNvSpPr>
            <a:spLocks noGrp="1"/>
          </p:cNvSpPr>
          <p:nvPr>
            <p:ph sz="quarter" idx="17"/>
          </p:nvPr>
        </p:nvSpPr>
        <p:spPr>
          <a:xfrm>
            <a:off x="897988" y="1556870"/>
            <a:ext cx="8855612" cy="4860429"/>
          </a:xfrm>
          <a:ln>
            <a:noFill/>
          </a:ln>
        </p:spPr>
        <p:txBody>
          <a:bodyPr/>
          <a:lstStyle/>
          <a:p>
            <a:pPr marL="285750" indent="-285750">
              <a:buFont typeface="Arial" panose="020B0604020202020204" pitchFamily="34" charset="0"/>
              <a:buChar char="•"/>
            </a:pPr>
            <a:r>
              <a:rPr lang="en-GB" sz="1800" dirty="0">
                <a:solidFill>
                  <a:srgbClr val="485156"/>
                </a:solidFill>
              </a:rPr>
              <a:t>Avoid acronyms and numbers. Our industry is filled with them and they carry no brand value at all. They do not help our customers, as acronyms are </a:t>
            </a:r>
            <a:r>
              <a:rPr lang="en-GB" sz="1800" i="1" dirty="0">
                <a:solidFill>
                  <a:srgbClr val="485156"/>
                </a:solidFill>
              </a:rPr>
              <a:t>disguising codes of the</a:t>
            </a:r>
            <a:r>
              <a:rPr lang="en-GB" sz="1800" dirty="0">
                <a:solidFill>
                  <a:srgbClr val="485156"/>
                </a:solidFill>
              </a:rPr>
              <a:t> full technology name. It forces the customer to learn our code, which reflects badly on us and our brand. </a:t>
            </a:r>
          </a:p>
          <a:p>
            <a:pPr marL="285750" indent="-285750">
              <a:buFont typeface="Arial" panose="020B0604020202020204" pitchFamily="34" charset="0"/>
              <a:buChar char="•"/>
            </a:pPr>
            <a:r>
              <a:rPr lang="en-GB" sz="1800" dirty="0">
                <a:solidFill>
                  <a:srgbClr val="485156"/>
                </a:solidFill>
              </a:rPr>
              <a:t>Do not hang the name on the specific technology, because technology can change quickly. (</a:t>
            </a:r>
            <a:r>
              <a:rPr lang="en-GB" sz="1800" b="1" dirty="0" err="1">
                <a:solidFill>
                  <a:srgbClr val="485156"/>
                </a:solidFill>
              </a:rPr>
              <a:t>VideoEzy</a:t>
            </a:r>
            <a:r>
              <a:rPr lang="en-GB" sz="1800" dirty="0">
                <a:solidFill>
                  <a:srgbClr val="485156"/>
                </a:solidFill>
              </a:rPr>
              <a:t> movie hire had a problem when CDs took over, but </a:t>
            </a:r>
            <a:r>
              <a:rPr lang="en-GB" sz="1800" b="1" dirty="0">
                <a:solidFill>
                  <a:srgbClr val="485156"/>
                </a:solidFill>
              </a:rPr>
              <a:t>Blockbuster</a:t>
            </a:r>
            <a:r>
              <a:rPr lang="en-GB" sz="1800" dirty="0">
                <a:solidFill>
                  <a:srgbClr val="485156"/>
                </a:solidFill>
              </a:rPr>
              <a:t> didn’t).</a:t>
            </a:r>
          </a:p>
          <a:p>
            <a:pPr marL="285750" indent="-285750">
              <a:buFont typeface="Arial" panose="020B0604020202020204" pitchFamily="34" charset="0"/>
              <a:buChar char="•"/>
            </a:pPr>
            <a:r>
              <a:rPr lang="en-GB" sz="1800" dirty="0">
                <a:solidFill>
                  <a:srgbClr val="485156"/>
                </a:solidFill>
              </a:rPr>
              <a:t>Keep away from names that borrow from the approach created by famous brands, </a:t>
            </a:r>
            <a:r>
              <a:rPr lang="en-GB" sz="1800" dirty="0" err="1">
                <a:solidFill>
                  <a:srgbClr val="485156"/>
                </a:solidFill>
              </a:rPr>
              <a:t>eg</a:t>
            </a:r>
            <a:r>
              <a:rPr lang="en-GB" sz="1800" dirty="0">
                <a:solidFill>
                  <a:srgbClr val="485156"/>
                </a:solidFill>
              </a:rPr>
              <a:t>; iPod, iMac. The ‘</a:t>
            </a:r>
            <a:r>
              <a:rPr lang="en-GB" sz="1800" dirty="0" err="1">
                <a:solidFill>
                  <a:srgbClr val="485156"/>
                </a:solidFill>
              </a:rPr>
              <a:t>i</a:t>
            </a:r>
            <a:r>
              <a:rPr lang="en-GB" sz="1800" dirty="0">
                <a:solidFill>
                  <a:srgbClr val="485156"/>
                </a:solidFill>
              </a:rPr>
              <a:t>’ era is over. Similarly the ‘E’ for electric and ‘My’ approach is cliched.</a:t>
            </a:r>
          </a:p>
          <a:p>
            <a:pPr marL="285750" indent="-285750">
              <a:buFont typeface="Arial" panose="020B0604020202020204" pitchFamily="34" charset="0"/>
              <a:buChar char="•"/>
            </a:pPr>
            <a:r>
              <a:rPr lang="en-GB" sz="1800" dirty="0">
                <a:solidFill>
                  <a:srgbClr val="485156"/>
                </a:solidFill>
              </a:rPr>
              <a:t>Avoid names that too closely reflect the </a:t>
            </a:r>
            <a:r>
              <a:rPr lang="en-GB" sz="1800" b="1" i="1" dirty="0">
                <a:solidFill>
                  <a:srgbClr val="485156"/>
                </a:solidFill>
              </a:rPr>
              <a:t>product positioning </a:t>
            </a:r>
            <a:r>
              <a:rPr lang="en-GB" sz="1800" dirty="0">
                <a:solidFill>
                  <a:srgbClr val="485156"/>
                </a:solidFill>
              </a:rPr>
              <a:t>rather than something characterful. (In the Australian light beer market </a:t>
            </a:r>
            <a:r>
              <a:rPr lang="en-GB" sz="1800" i="1" dirty="0">
                <a:solidFill>
                  <a:srgbClr val="485156"/>
                </a:solidFill>
              </a:rPr>
              <a:t>‘Carlton </a:t>
            </a:r>
            <a:r>
              <a:rPr lang="en-GB" sz="1800" i="1" dirty="0" err="1">
                <a:solidFill>
                  <a:srgbClr val="485156"/>
                </a:solidFill>
              </a:rPr>
              <a:t>MidStrength</a:t>
            </a:r>
            <a:r>
              <a:rPr lang="en-GB" sz="1800" dirty="0">
                <a:solidFill>
                  <a:srgbClr val="485156"/>
                </a:solidFill>
              </a:rPr>
              <a:t>’ failed (because it is a strategic positioning, not a brand with its own character) but ‘</a:t>
            </a:r>
            <a:r>
              <a:rPr lang="en-GB" sz="1800" dirty="0" err="1">
                <a:solidFill>
                  <a:srgbClr val="485156"/>
                </a:solidFill>
              </a:rPr>
              <a:t>Tooheys</a:t>
            </a:r>
            <a:r>
              <a:rPr lang="en-GB" sz="1800" dirty="0">
                <a:solidFill>
                  <a:srgbClr val="485156"/>
                </a:solidFill>
              </a:rPr>
              <a:t> Blue’ succeeded. One is a strategy, but the other is a brand. Likewise in chocolate, Cadburys’ </a:t>
            </a:r>
            <a:r>
              <a:rPr lang="en-GB" sz="1800" dirty="0" err="1">
                <a:solidFill>
                  <a:srgbClr val="485156"/>
                </a:solidFill>
              </a:rPr>
              <a:t>DarkMilk</a:t>
            </a:r>
            <a:r>
              <a:rPr lang="en-GB" sz="1800" dirty="0">
                <a:solidFill>
                  <a:srgbClr val="485156"/>
                </a:solidFill>
              </a:rPr>
              <a:t> will never work long term because it has no character of its own other than the equity in the master brand. It is a classic imagination-less line extension.</a:t>
            </a:r>
          </a:p>
        </p:txBody>
      </p:sp>
      <p:sp>
        <p:nvSpPr>
          <p:cNvPr id="4" name="Rectangle 3">
            <a:extLst>
              <a:ext uri="{FF2B5EF4-FFF2-40B4-BE49-F238E27FC236}">
                <a16:creationId xmlns:a16="http://schemas.microsoft.com/office/drawing/2014/main" id="{F2C6BA7D-BBAB-479F-BE0C-8D6F2BDCD29D}"/>
              </a:ext>
            </a:extLst>
          </p:cNvPr>
          <p:cNvSpPr/>
          <p:nvPr/>
        </p:nvSpPr>
        <p:spPr>
          <a:xfrm>
            <a:off x="590843" y="1266092"/>
            <a:ext cx="9513940" cy="501513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1577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85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382B-BE8C-4940-BA48-994E6A472F6A}"/>
              </a:ext>
            </a:extLst>
          </p:cNvPr>
          <p:cNvSpPr>
            <a:spLocks noGrp="1"/>
          </p:cNvSpPr>
          <p:nvPr>
            <p:ph type="title"/>
          </p:nvPr>
        </p:nvSpPr>
        <p:spPr>
          <a:xfrm>
            <a:off x="508695" y="440701"/>
            <a:ext cx="7960747" cy="435039"/>
          </a:xfrm>
        </p:spPr>
        <p:txBody>
          <a:bodyPr/>
          <a:lstStyle/>
          <a:p>
            <a:r>
              <a:rPr lang="en-GB" dirty="0"/>
              <a:t>Choosing web URLs – a complex exercise</a:t>
            </a:r>
          </a:p>
        </p:txBody>
      </p:sp>
      <p:sp>
        <p:nvSpPr>
          <p:cNvPr id="3" name="Slide Number Placeholder 2">
            <a:extLst>
              <a:ext uri="{FF2B5EF4-FFF2-40B4-BE49-F238E27FC236}">
                <a16:creationId xmlns:a16="http://schemas.microsoft.com/office/drawing/2014/main" id="{4652EDAD-B6AE-4B60-8B7D-A0D8614AFFAC}"/>
              </a:ext>
            </a:extLst>
          </p:cNvPr>
          <p:cNvSpPr>
            <a:spLocks noGrp="1"/>
          </p:cNvSpPr>
          <p:nvPr>
            <p:ph type="sldNum" sz="quarter" idx="12"/>
          </p:nvPr>
        </p:nvSpPr>
        <p:spPr/>
        <p:txBody>
          <a:bodyPr/>
          <a:lstStyle/>
          <a:p>
            <a:fld id="{A9A89980-3EE8-4686-8740-DD02678D93F4}" type="slidenum">
              <a:rPr lang="en-GB" smtClean="0"/>
              <a:pPr/>
              <a:t>9</a:t>
            </a:fld>
            <a:endParaRPr lang="en-GB" dirty="0"/>
          </a:p>
        </p:txBody>
      </p:sp>
      <p:sp>
        <p:nvSpPr>
          <p:cNvPr id="4" name="Rectangle 2">
            <a:extLst>
              <a:ext uri="{FF2B5EF4-FFF2-40B4-BE49-F238E27FC236}">
                <a16:creationId xmlns:a16="http://schemas.microsoft.com/office/drawing/2014/main" id="{DF2FDBB8-3401-43DF-9747-22580427407B}"/>
              </a:ext>
            </a:extLst>
          </p:cNvPr>
          <p:cNvSpPr>
            <a:spLocks noChangeArrowheads="1"/>
          </p:cNvSpPr>
          <p:nvPr/>
        </p:nvSpPr>
        <p:spPr bwMode="auto">
          <a:xfrm>
            <a:off x="551956" y="1091183"/>
            <a:ext cx="7874223"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ea typeface="Calibri" panose="020F0502020204030204" pitchFamily="34" charset="0"/>
              </a:rPr>
              <a:t>T</a:t>
            </a:r>
            <a:r>
              <a:rPr kumimoji="0" lang="en-US" altLang="en-US" sz="1400" b="0" i="0" u="none" strike="noStrike" cap="none" normalizeH="0" baseline="0" dirty="0">
                <a:ln>
                  <a:noFill/>
                </a:ln>
                <a:solidFill>
                  <a:schemeClr val="tx1"/>
                </a:solidFill>
                <a:effectLst/>
                <a:ea typeface="Calibri" panose="020F0502020204030204" pitchFamily="34" charset="0"/>
              </a:rPr>
              <a:t>he prominence of the Edwards system has a lot to say on this topic. </a:t>
            </a:r>
            <a:r>
              <a:rPr lang="en-GB" altLang="en-US" sz="1400" dirty="0"/>
              <a:t>F</a:t>
            </a:r>
            <a:r>
              <a:rPr kumimoji="0" lang="en-US" altLang="en-US" sz="1400" b="0" i="0" u="none" strike="noStrike" cap="none" normalizeH="0" baseline="0" dirty="0">
                <a:ln>
                  <a:noFill/>
                </a:ln>
                <a:solidFill>
                  <a:schemeClr val="tx1"/>
                </a:solidFill>
                <a:effectLst/>
                <a:ea typeface="Calibri" panose="020F0502020204030204" pitchFamily="34" charset="0"/>
              </a:rPr>
              <a:t>rom an SEO point of view, separating countries with the iso standard is always preferred (</a:t>
            </a:r>
            <a:r>
              <a:rPr kumimoji="0" lang="en-US" altLang="en-US" sz="1400" b="0" i="0" u="none" strike="noStrike" cap="none" normalizeH="0" baseline="0" dirty="0" err="1">
                <a:ln>
                  <a:noFill/>
                </a:ln>
                <a:solidFill>
                  <a:schemeClr val="tx1"/>
                </a:solidFill>
                <a:effectLst/>
                <a:ea typeface="Calibri" panose="020F0502020204030204" pitchFamily="34" charset="0"/>
              </a:rPr>
              <a:t>en-uk</a:t>
            </a:r>
            <a:r>
              <a:rPr kumimoji="0" lang="en-US" altLang="en-US" sz="1400" b="0" i="0" u="none" strike="noStrike" cap="none" normalizeH="0" baseline="0" dirty="0">
                <a:ln>
                  <a:noFill/>
                </a:ln>
                <a:solidFill>
                  <a:schemeClr val="tx1"/>
                </a:solidFill>
                <a:effectLst/>
                <a:ea typeface="Calibri" panose="020F0502020204030204" pitchFamily="34" charset="0"/>
              </a:rPr>
              <a:t> etc.), however, there is a need to separate sales organizations within SAP through the subdomain with the SAP setup.</a:t>
            </a:r>
            <a:endParaRPr kumimoji="0" lang="en-GB" altLang="en-US" sz="1400" b="0" i="0" u="none" strike="noStrike" cap="none" normalizeH="0" baseline="0" dirty="0">
              <a:ln>
                <a:noFill/>
              </a:ln>
              <a:solidFill>
                <a:schemeClr val="tx1"/>
              </a:solidFill>
              <a:effectLst/>
            </a:endParaRPr>
          </a:p>
          <a:p>
            <a:pPr lvl="0" eaLnBrk="0" fontAlgn="base" hangingPunct="0">
              <a:spcBef>
                <a:spcPct val="0"/>
              </a:spcBef>
              <a:spcAft>
                <a:spcPct val="0"/>
              </a:spcAft>
            </a:pPr>
            <a:r>
              <a:rPr lang="en-US" altLang="en-US" sz="1400" b="1" dirty="0">
                <a:ea typeface="Calibri" panose="020F0502020204030204" pitchFamily="34" charset="0"/>
              </a:rPr>
              <a:t>URL length - </a:t>
            </a:r>
            <a:r>
              <a:rPr lang="en-US" altLang="en-US" sz="1400" dirty="0">
                <a:ea typeface="Calibri" panose="020F0502020204030204" pitchFamily="34" charset="0"/>
              </a:rPr>
              <a:t>S</a:t>
            </a:r>
            <a:r>
              <a:rPr kumimoji="0" lang="en-US" altLang="en-US" sz="1400" b="0" i="0" u="none" strike="noStrike" cap="none" normalizeH="0" baseline="0" dirty="0">
                <a:ln>
                  <a:noFill/>
                </a:ln>
                <a:solidFill>
                  <a:schemeClr val="tx1"/>
                </a:solidFill>
                <a:effectLst/>
                <a:ea typeface="Calibri" panose="020F0502020204030204" pitchFamily="34" charset="0"/>
              </a:rPr>
              <a:t>horter URLs perform better in Google. still preferred to on top (or instead) separate countries using ISO. This is on one side to assist in the split in the engines between which country to show for shared languages (UK/US etc.) when it’s the same product, and on the other to keep it to the world standard, please help me recall if this is already in motion.</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rPr>
              <a:t>URL length has proven to have an impact in general on SEO </a:t>
            </a:r>
            <a:r>
              <a:rPr kumimoji="0" lang="en-US" altLang="en-US" sz="1400" b="1" i="0" u="none" strike="noStrike" cap="none" normalizeH="0" baseline="0" dirty="0">
                <a:ln>
                  <a:noFill/>
                </a:ln>
                <a:solidFill>
                  <a:schemeClr val="tx1"/>
                </a:solidFill>
                <a:effectLst/>
                <a:ea typeface="Calibri" panose="020F0502020204030204" pitchFamily="34" charset="0"/>
              </a:rPr>
              <a:t>rankings</a:t>
            </a:r>
            <a:r>
              <a:rPr kumimoji="0" lang="en-US" altLang="en-US" sz="1400" b="0" i="0" u="none" strike="noStrike" cap="none" normalizeH="0" baseline="0" dirty="0">
                <a:ln>
                  <a:noFill/>
                </a:ln>
                <a:solidFill>
                  <a:schemeClr val="tx1"/>
                </a:solidFill>
                <a:effectLst/>
                <a:ea typeface="Calibri" panose="020F0502020204030204" pitchFamily="34" charset="0"/>
              </a:rPr>
              <a:t>, and this is really something to keep in mind if the intention really is to have an extension to the original (already long) Edwards URL (edwardsvacuum.com).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rPr>
              <a:t>As a general rule of thumb, keeping it to a </a:t>
            </a:r>
            <a:r>
              <a:rPr kumimoji="0" lang="en-US" altLang="en-US" sz="1400" b="1" i="0" u="none" strike="noStrike" cap="none" normalizeH="0" baseline="0" dirty="0">
                <a:ln>
                  <a:noFill/>
                </a:ln>
                <a:solidFill>
                  <a:schemeClr val="tx1"/>
                </a:solidFill>
                <a:effectLst/>
                <a:ea typeface="Calibri" panose="020F0502020204030204" pitchFamily="34" charset="0"/>
              </a:rPr>
              <a:t>maximum</a:t>
            </a:r>
            <a:r>
              <a:rPr kumimoji="0" lang="en-US" altLang="en-US" sz="1400" b="0" i="0" u="none" strike="noStrike" cap="none" normalizeH="0" baseline="0" dirty="0">
                <a:ln>
                  <a:noFill/>
                </a:ln>
                <a:solidFill>
                  <a:schemeClr val="tx1"/>
                </a:solidFill>
                <a:effectLst/>
                <a:ea typeface="Calibri" panose="020F0502020204030204" pitchFamily="34" charset="0"/>
              </a:rPr>
              <a:t> of 70 characters is advised (alongside an absolute max of 100) for pages you want to rank with, while for documents, media and search results (usually not necessarily something you need to rank on the first page) I would suggest that this does not apply to make it simple. Studies done on the matter show a correlation between length and ranking of a page.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ea typeface="Calibri" panose="020F0502020204030204" pitchFamily="34" charset="0"/>
              </a:rPr>
              <a:t>The issue that comes with a long “baseline”</a:t>
            </a:r>
            <a:r>
              <a:rPr kumimoji="0" lang="en-US" altLang="en-US" sz="1400" b="0" i="0" u="none" strike="noStrike" cap="none" normalizeH="0" baseline="0" dirty="0">
                <a:ln>
                  <a:noFill/>
                </a:ln>
                <a:solidFill>
                  <a:schemeClr val="tx1"/>
                </a:solidFill>
                <a:effectLst/>
                <a:ea typeface="Calibri" panose="020F0502020204030204" pitchFamily="34" charset="0"/>
              </a:rPr>
              <a:t> is the categories and sub-categories, where your baseline (</a:t>
            </a:r>
            <a:r>
              <a:rPr kumimoji="0" lang="en-US" altLang="en-US" sz="1400" b="1" i="0" u="none" strike="noStrike" cap="none" normalizeH="0" baseline="0" dirty="0">
                <a:ln>
                  <a:noFill/>
                </a:ln>
                <a:solidFill>
                  <a:schemeClr val="tx1"/>
                </a:solidFill>
                <a:effectLst/>
                <a:ea typeface="Calibri" panose="020F0502020204030204" pitchFamily="34" charset="0"/>
              </a:rPr>
              <a:t>uk.my.edwardsvacuum.com) </a:t>
            </a:r>
            <a:r>
              <a:rPr kumimoji="0" lang="en-US" altLang="en-US" sz="1400" b="0" i="0" u="none" strike="noStrike" cap="none" normalizeH="0" baseline="0" dirty="0">
                <a:ln>
                  <a:noFill/>
                </a:ln>
                <a:solidFill>
                  <a:schemeClr val="tx1"/>
                </a:solidFill>
                <a:effectLst/>
                <a:ea typeface="Calibri" panose="020F0502020204030204" pitchFamily="34" charset="0"/>
              </a:rPr>
              <a:t>is already 24 characters, leaving the remaining space at 46… That means, that you need to ensure that the categories have </a:t>
            </a:r>
            <a:r>
              <a:rPr kumimoji="0" lang="en-US" altLang="en-US" sz="1400" b="0" i="0" u="none" strike="noStrike" cap="none" normalizeH="0" baseline="0" dirty="0" err="1">
                <a:ln>
                  <a:noFill/>
                </a:ln>
                <a:solidFill>
                  <a:schemeClr val="tx1"/>
                </a:solidFill>
                <a:effectLst/>
                <a:ea typeface="Calibri" panose="020F0502020204030204" pitchFamily="34" charset="0"/>
              </a:rPr>
              <a:t>urls</a:t>
            </a:r>
            <a:r>
              <a:rPr kumimoji="0" lang="en-US" altLang="en-US" sz="1400" b="0" i="0" u="none" strike="noStrike" cap="none" normalizeH="0" baseline="0" dirty="0">
                <a:ln>
                  <a:noFill/>
                </a:ln>
                <a:solidFill>
                  <a:schemeClr val="tx1"/>
                </a:solidFill>
                <a:effectLst/>
                <a:ea typeface="Calibri" panose="020F0502020204030204" pitchFamily="34" charset="0"/>
              </a:rPr>
              <a:t> that explains what they contain, while still </a:t>
            </a:r>
            <a:r>
              <a:rPr kumimoji="0" lang="en-US" altLang="en-US" sz="1400" b="0" i="0" u="none" strike="noStrike" cap="none" normalizeH="0" baseline="0" dirty="0" err="1">
                <a:ln>
                  <a:noFill/>
                </a:ln>
                <a:solidFill>
                  <a:schemeClr val="tx1"/>
                </a:solidFill>
                <a:effectLst/>
                <a:ea typeface="Calibri" panose="020F0502020204030204" pitchFamily="34" charset="0"/>
              </a:rPr>
              <a:t>keepin</a:t>
            </a:r>
            <a:r>
              <a:rPr kumimoji="0" lang="en-US" altLang="en-US" sz="1400" b="0" i="0" u="none" strike="noStrike" cap="none" normalizeH="0" baseline="0" dirty="0">
                <a:ln>
                  <a:noFill/>
                </a:ln>
                <a:solidFill>
                  <a:schemeClr val="tx1"/>
                </a:solidFill>
                <a:effectLst/>
                <a:ea typeface="Calibri" panose="020F0502020204030204" pitchFamily="34" charset="0"/>
              </a:rPr>
              <a:t> g them very short, potentially directly impacting your site structure alongside your product page </a:t>
            </a:r>
            <a:r>
              <a:rPr kumimoji="0" lang="en-US" altLang="en-US" sz="1400" b="0" i="0" u="none" strike="noStrike" cap="none" normalizeH="0" baseline="0" dirty="0" err="1">
                <a:ln>
                  <a:noFill/>
                </a:ln>
                <a:solidFill>
                  <a:schemeClr val="tx1"/>
                </a:solidFill>
                <a:effectLst/>
                <a:ea typeface="Calibri" panose="020F0502020204030204" pitchFamily="34" charset="0"/>
              </a:rPr>
              <a:t>url</a:t>
            </a:r>
            <a:r>
              <a:rPr kumimoji="0" lang="en-US" altLang="en-US" sz="1400" b="0" i="0" u="none" strike="noStrike" cap="none" normalizeH="0" baseline="0" dirty="0">
                <a:ln>
                  <a:noFill/>
                </a:ln>
                <a:solidFill>
                  <a:schemeClr val="tx1"/>
                </a:solidFill>
                <a:effectLst/>
                <a:ea typeface="Calibri" panose="020F0502020204030204" pitchFamily="34" charset="0"/>
              </a:rPr>
              <a:t> differentiation. </a:t>
            </a:r>
            <a:r>
              <a:rPr kumimoji="0" lang="en-US" altLang="en-US" sz="1400" b="1" i="0" u="none" strike="noStrike" cap="none" normalizeH="0" baseline="0" dirty="0">
                <a:ln>
                  <a:noFill/>
                </a:ln>
                <a:solidFill>
                  <a:schemeClr val="tx1"/>
                </a:solidFill>
                <a:effectLst/>
                <a:ea typeface="Calibri" panose="020F0502020204030204" pitchFamily="34" charset="0"/>
              </a:rPr>
              <a:t>uk.my.edwardsvacuum.com/</a:t>
            </a:r>
            <a:r>
              <a:rPr kumimoji="0" lang="en-US" altLang="en-US" sz="1400" b="1" i="0" u="none" strike="noStrike" cap="none" normalizeH="0" baseline="0" dirty="0" err="1">
                <a:ln>
                  <a:noFill/>
                </a:ln>
                <a:solidFill>
                  <a:schemeClr val="tx1"/>
                </a:solidFill>
                <a:effectLst/>
                <a:ea typeface="Calibri" panose="020F0502020204030204" pitchFamily="34" charset="0"/>
              </a:rPr>
              <a:t>en-uk</a:t>
            </a:r>
            <a:r>
              <a:rPr kumimoji="0" lang="en-US" altLang="en-US" sz="1400" b="1" i="0" u="none" strike="noStrike" cap="none" normalizeH="0" baseline="0" dirty="0">
                <a:ln>
                  <a:noFill/>
                </a:ln>
                <a:solidFill>
                  <a:schemeClr val="tx1"/>
                </a:solidFill>
                <a:effectLst/>
                <a:ea typeface="Calibri" panose="020F0502020204030204" pitchFamily="34" charset="0"/>
              </a:rPr>
              <a:t>/our-products/industrial-dry-pumps/</a:t>
            </a:r>
            <a:r>
              <a:rPr kumimoji="0" lang="en-US" altLang="en-US" sz="1400" b="1" i="0" u="none" strike="noStrike" cap="none" normalizeH="0" baseline="0" dirty="0" err="1">
                <a:ln>
                  <a:noFill/>
                </a:ln>
                <a:solidFill>
                  <a:schemeClr val="tx1"/>
                </a:solidFill>
                <a:effectLst/>
                <a:ea typeface="Calibri" panose="020F0502020204030204" pitchFamily="34" charset="0"/>
              </a:rPr>
              <a:t>gxs</a:t>
            </a:r>
            <a:r>
              <a:rPr kumimoji="0" lang="en-US" altLang="en-US" sz="1400" b="1" i="0" u="none" strike="noStrike" cap="none" normalizeH="0" baseline="0" dirty="0">
                <a:ln>
                  <a:noFill/>
                </a:ln>
                <a:solidFill>
                  <a:schemeClr val="tx1"/>
                </a:solidFill>
                <a:effectLst/>
                <a:ea typeface="Calibri" panose="020F0502020204030204" pitchFamily="34" charset="0"/>
              </a:rPr>
              <a:t>-dry-screw-vacuum-pumps (example from the website) </a:t>
            </a:r>
            <a:r>
              <a:rPr kumimoji="0" lang="en-US" altLang="en-US" sz="1400" b="0" i="0" u="none" strike="noStrike" cap="none" normalizeH="0" baseline="0" dirty="0">
                <a:ln>
                  <a:noFill/>
                </a:ln>
                <a:solidFill>
                  <a:schemeClr val="tx1"/>
                </a:solidFill>
                <a:effectLst/>
                <a:ea typeface="Calibri" panose="020F0502020204030204" pitchFamily="34" charset="0"/>
              </a:rPr>
              <a:t>hence becomes too long already, and if you on top add the different product variations, say / gs210002 it will lower the probability of ranking further.</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rPr>
              <a:t>To give an idea of how this works in real life, here is an example of average rankings based on </a:t>
            </a:r>
            <a:r>
              <a:rPr kumimoji="0" lang="en-US" altLang="en-US" sz="1400" b="0" i="0" u="none" strike="noStrike" cap="none" normalizeH="0" baseline="0" dirty="0" err="1">
                <a:ln>
                  <a:noFill/>
                </a:ln>
                <a:solidFill>
                  <a:schemeClr val="tx1"/>
                </a:solidFill>
                <a:effectLst/>
                <a:ea typeface="Calibri" panose="020F0502020204030204" pitchFamily="34" charset="0"/>
              </a:rPr>
              <a:t>url</a:t>
            </a:r>
            <a:r>
              <a:rPr kumimoji="0" lang="en-US" altLang="en-US" sz="1400" b="0" i="0" u="none" strike="noStrike" cap="none" normalizeH="0" baseline="0" dirty="0">
                <a:ln>
                  <a:noFill/>
                </a:ln>
                <a:solidFill>
                  <a:schemeClr val="tx1"/>
                </a:solidFill>
                <a:effectLst/>
                <a:ea typeface="Calibri" panose="020F0502020204030204" pitchFamily="34" charset="0"/>
              </a:rPr>
              <a:t> length over a large amount of sites:</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73F0C532-7F73-45B2-9B9E-8E6BBEFD17F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319613" y="2880089"/>
            <a:ext cx="3605447" cy="25289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2CDDD713-F61F-42D5-AEC4-E825D441F424}"/>
              </a:ext>
            </a:extLst>
          </p:cNvPr>
          <p:cNvSpPr>
            <a:spLocks noChangeArrowheads="1"/>
          </p:cNvSpPr>
          <p:nvPr/>
        </p:nvSpPr>
        <p:spPr bwMode="auto">
          <a:xfrm>
            <a:off x="8319613" y="5415369"/>
            <a:ext cx="2626239"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As you can see, a clear indication that even with lower length </a:t>
            </a:r>
            <a:r>
              <a:rPr kumimoji="0" lang="en-US" altLang="en-U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urls</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we have reduction in ranking when there is increase in length. </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0455003"/>
      </p:ext>
    </p:extLst>
  </p:cSld>
  <p:clrMapOvr>
    <a:masterClrMapping/>
  </p:clrMapOvr>
</p:sld>
</file>

<file path=ppt/theme/theme1.xml><?xml version="1.0" encoding="utf-8"?>
<a:theme xmlns:a="http://schemas.openxmlformats.org/drawingml/2006/main" name="Edwards On-screen Presentation Template">
  <a:themeElements>
    <a:clrScheme name="Edwards">
      <a:dk1>
        <a:srgbClr val="000000"/>
      </a:dk1>
      <a:lt1>
        <a:srgbClr val="FFFFFF"/>
      </a:lt1>
      <a:dk2>
        <a:srgbClr val="2D363A"/>
      </a:dk2>
      <a:lt2>
        <a:srgbClr val="FFFFFF"/>
      </a:lt2>
      <a:accent1>
        <a:srgbClr val="39224E"/>
      </a:accent1>
      <a:accent2>
        <a:srgbClr val="4B3F93"/>
      </a:accent2>
      <a:accent3>
        <a:srgbClr val="6A6ACC"/>
      </a:accent3>
      <a:accent4>
        <a:srgbClr val="0F5549"/>
      </a:accent4>
      <a:accent5>
        <a:srgbClr val="167C77"/>
      </a:accent5>
      <a:accent6>
        <a:srgbClr val="2A9DA6"/>
      </a:accent6>
      <a:hlink>
        <a:srgbClr val="485156"/>
      </a:hlink>
      <a:folHlink>
        <a:srgbClr val="C00000"/>
      </a:folHlink>
    </a:clrScheme>
    <a:fontScheme name="Edwards On-Screen 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Edwards Red">
      <a:srgbClr val="C00000"/>
    </a:custClr>
    <a:custClr name="Dark Amethyst">
      <a:srgbClr val="39224E"/>
    </a:custClr>
    <a:custClr name="Dark Malachite">
      <a:srgbClr val="0F4E55"/>
    </a:custClr>
    <a:custClr name="Smokey Quartz">
      <a:srgbClr val="5D5332"/>
    </a:custClr>
    <a:custClr name="Dark Olivine">
      <a:srgbClr val="353F0D"/>
    </a:custClr>
    <a:custClr name="Edwards Grey Blue">
      <a:srgbClr val="485156"/>
    </a:custClr>
    <a:custClr name="Edwards Grey Blue Light">
      <a:srgbClr val="D5D7D9"/>
    </a:custClr>
    <a:custClr name="Mercury">
      <a:srgbClr val="989DA2"/>
    </a:custClr>
    <a:custClr name="Aluminium">
      <a:srgbClr val="B8BCC0"/>
    </a:custClr>
    <a:custClr name="Silver">
      <a:srgbClr val="D5D7D9"/>
    </a:custClr>
    <a:custClr name="Amethyst Dark">
      <a:srgbClr val="39224E"/>
    </a:custClr>
    <a:custClr name="Amethyst">
      <a:srgbClr val="4B3F93"/>
    </a:custClr>
    <a:custClr name="Amethyst Light">
      <a:srgbClr val="6A6ACC"/>
    </a:custClr>
    <a:custClr name="Cobalt Dark">
      <a:srgbClr val="0F5549"/>
    </a:custClr>
    <a:custClr name="Cobalt">
      <a:srgbClr val="167C77"/>
    </a:custClr>
    <a:custClr name="Cobalt Light">
      <a:srgbClr val="2A9DA6"/>
    </a:custClr>
    <a:custClr name="Jade Dark">
      <a:srgbClr val="353F0D"/>
    </a:custClr>
    <a:custClr name="Jade">
      <a:srgbClr val="678A1A"/>
    </a:custClr>
    <a:custClr name="Jade Light">
      <a:srgbClr val="9CB72B"/>
    </a:custClr>
    <a:custClr name="Pyrite Dark">
      <a:srgbClr val="5D5332"/>
    </a:custClr>
    <a:custClr name="Pyrite">
      <a:srgbClr val="AE9606"/>
    </a:custClr>
    <a:custClr name="Pyrite Light">
      <a:srgbClr val="E6BA00"/>
    </a:custClr>
  </a:custClrLst>
  <a:extLst>
    <a:ext uri="{05A4C25C-085E-4340-85A3-A5531E510DB2}">
      <thm15:themeFamily xmlns:thm15="http://schemas.microsoft.com/office/thememl/2012/main" name="Edwards_PC screen (Teams) Template_2020.potx" id="{416CCC29-5B4D-4D85-BC76-7F13956D0F02}" vid="{59A665F5-6ED0-4237-B16E-459851F269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Edwards_PC screen (Teams) Template_2020</Template>
  <TotalTime>9122</TotalTime>
  <Words>1488</Words>
  <Application>Microsoft Office PowerPoint</Application>
  <PresentationFormat>Widescreen</PresentationFormat>
  <Paragraphs>104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Edwards On-screen Presentation Template</vt:lpstr>
      <vt:lpstr>Naming products  and services -   our strategic approach</vt:lpstr>
      <vt:lpstr>Introduction to product naming</vt:lpstr>
      <vt:lpstr>Good names, bad names, cool names</vt:lpstr>
      <vt:lpstr>Process for naming (1) – set up and generation</vt:lpstr>
      <vt:lpstr>Process for naming (2) - concepts and connections</vt:lpstr>
      <vt:lpstr>Process for naming 3 - filtering</vt:lpstr>
      <vt:lpstr>Cautionary notes</vt:lpstr>
      <vt:lpstr>PowerPoint Presentation</vt:lpstr>
      <vt:lpstr>Choosing web URLs – a complex exercise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screen presentations powerpoint template</dc:title>
  <dc:creator>Rea, Eugene</dc:creator>
  <cp:lastModifiedBy>Rea, Eugene</cp:lastModifiedBy>
  <cp:revision>41</cp:revision>
  <dcterms:created xsi:type="dcterms:W3CDTF">2021-05-14T08:18:33Z</dcterms:created>
  <dcterms:modified xsi:type="dcterms:W3CDTF">2021-07-12T16:33:36Z</dcterms:modified>
</cp:coreProperties>
</file>